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4"/>
  </p:sldMasterIdLst>
  <p:notesMasterIdLst>
    <p:notesMasterId r:id="rId14"/>
  </p:notesMasterIdLst>
  <p:sldIdLst>
    <p:sldId id="269" r:id="rId5"/>
    <p:sldId id="271" r:id="rId6"/>
    <p:sldId id="281" r:id="rId7"/>
    <p:sldId id="279" r:id="rId8"/>
    <p:sldId id="287" r:id="rId9"/>
    <p:sldId id="291" r:id="rId10"/>
    <p:sldId id="289" r:id="rId11"/>
    <p:sldId id="290" r:id="rId12"/>
    <p:sldId id="28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66"/>
    <a:srgbClr val="FF9933"/>
    <a:srgbClr val="8080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69D9B6-6ACB-4761-A8FE-A3F0EEE04978}" v="24" dt="2021-02-26T14:32:15.874"/>
    <p1510:client id="{85011B41-52BD-4E8B-B2A5-7917040FA813}" v="9" dt="2021-02-26T15:54:56.198"/>
    <p1510:client id="{B9B33358-EB03-4D80-A649-3DED193F0363}" v="35" dt="2021-02-26T14:25:55.1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8369D9B6-6ACB-4761-A8FE-A3F0EEE04978}"/>
    <pc:docChg chg="modSld">
      <pc:chgData name="Guest User" userId="" providerId="Windows Live" clId="Web-{8369D9B6-6ACB-4761-A8FE-A3F0EEE04978}" dt="2021-02-26T14:32:15.874" v="12" actId="20577"/>
      <pc:docMkLst>
        <pc:docMk/>
      </pc:docMkLst>
      <pc:sldChg chg="modSp">
        <pc:chgData name="Guest User" userId="" providerId="Windows Live" clId="Web-{8369D9B6-6ACB-4761-A8FE-A3F0EEE04978}" dt="2021-02-26T14:32:15.874" v="12" actId="20577"/>
        <pc:sldMkLst>
          <pc:docMk/>
          <pc:sldMk cId="1760551797" sldId="280"/>
        </pc:sldMkLst>
        <pc:spChg chg="mod">
          <ac:chgData name="Guest User" userId="" providerId="Windows Live" clId="Web-{8369D9B6-6ACB-4761-A8FE-A3F0EEE04978}" dt="2021-02-26T14:32:15.874" v="12" actId="20577"/>
          <ac:spMkLst>
            <pc:docMk/>
            <pc:sldMk cId="1760551797" sldId="280"/>
            <ac:spMk id="3" creationId="{F1275B87-2F96-4FAD-8CEE-071A0FA20164}"/>
          </ac:spMkLst>
        </pc:spChg>
      </pc:sldChg>
    </pc:docChg>
  </pc:docChgLst>
  <pc:docChgLst>
    <pc:chgData name="Tanmay Kulkarni" userId="5e16e1d4224efc01" providerId="Windows Live" clId="Web-{B9B33358-EB03-4D80-A649-3DED193F0363}"/>
    <pc:docChg chg="modSld">
      <pc:chgData name="Tanmay Kulkarni" userId="5e16e1d4224efc01" providerId="Windows Live" clId="Web-{B9B33358-EB03-4D80-A649-3DED193F0363}" dt="2021-02-26T14:24:33.950" v="15" actId="20577"/>
      <pc:docMkLst>
        <pc:docMk/>
      </pc:docMkLst>
      <pc:sldChg chg="modSp">
        <pc:chgData name="Tanmay Kulkarni" userId="5e16e1d4224efc01" providerId="Windows Live" clId="Web-{B9B33358-EB03-4D80-A649-3DED193F0363}" dt="2021-02-26T14:24:33.950" v="15" actId="20577"/>
        <pc:sldMkLst>
          <pc:docMk/>
          <pc:sldMk cId="189058675" sldId="272"/>
        </pc:sldMkLst>
        <pc:spChg chg="mod">
          <ac:chgData name="Tanmay Kulkarni" userId="5e16e1d4224efc01" providerId="Windows Live" clId="Web-{B9B33358-EB03-4D80-A649-3DED193F0363}" dt="2021-02-26T14:24:33.950" v="15" actId="20577"/>
          <ac:spMkLst>
            <pc:docMk/>
            <pc:sldMk cId="189058675" sldId="272"/>
            <ac:spMk id="3" creationId="{DF9D1F9A-5683-41D4-9487-0CE3F3ED325A}"/>
          </ac:spMkLst>
        </pc:spChg>
      </pc:sldChg>
      <pc:sldChg chg="modSp">
        <pc:chgData name="Tanmay Kulkarni" userId="5e16e1d4224efc01" providerId="Windows Live" clId="Web-{B9B33358-EB03-4D80-A649-3DED193F0363}" dt="2021-02-26T14:23:47.105" v="13" actId="20577"/>
        <pc:sldMkLst>
          <pc:docMk/>
          <pc:sldMk cId="479950339" sldId="278"/>
        </pc:sldMkLst>
        <pc:spChg chg="mod">
          <ac:chgData name="Tanmay Kulkarni" userId="5e16e1d4224efc01" providerId="Windows Live" clId="Web-{B9B33358-EB03-4D80-A649-3DED193F0363}" dt="2021-02-26T14:23:47.105" v="13" actId="20577"/>
          <ac:spMkLst>
            <pc:docMk/>
            <pc:sldMk cId="479950339" sldId="278"/>
            <ac:spMk id="3" creationId="{BDBDF6F0-0573-4F30-8304-C46EE4D3E0C8}"/>
          </ac:spMkLst>
        </pc:spChg>
      </pc:sldChg>
    </pc:docChg>
  </pc:docChgLst>
  <pc:docChgLst>
    <pc:chgData name="Guest User" providerId="Windows Live" clId="Web-{48037B33-E3A7-41B2-B719-6F522A294CF1}"/>
    <pc:docChg chg="modSld">
      <pc:chgData name="Guest User" userId="" providerId="Windows Live" clId="Web-{48037B33-E3A7-41B2-B719-6F522A294CF1}" dt="2021-02-23T15:54:55.530" v="29" actId="1076"/>
      <pc:docMkLst>
        <pc:docMk/>
      </pc:docMkLst>
      <pc:sldChg chg="modSp">
        <pc:chgData name="Guest User" userId="" providerId="Windows Live" clId="Web-{48037B33-E3A7-41B2-B719-6F522A294CF1}" dt="2021-02-23T15:54:55.530" v="29" actId="1076"/>
        <pc:sldMkLst>
          <pc:docMk/>
          <pc:sldMk cId="1211334347" sldId="276"/>
        </pc:sldMkLst>
        <pc:spChg chg="mod">
          <ac:chgData name="Guest User" userId="" providerId="Windows Live" clId="Web-{48037B33-E3A7-41B2-B719-6F522A294CF1}" dt="2021-02-23T15:54:55.530" v="29" actId="1076"/>
          <ac:spMkLst>
            <pc:docMk/>
            <pc:sldMk cId="1211334347" sldId="276"/>
            <ac:spMk id="2" creationId="{A03FC659-B26F-416F-B479-EAAA48E7978F}"/>
          </ac:spMkLst>
        </pc:spChg>
        <pc:spChg chg="mod">
          <ac:chgData name="Guest User" userId="" providerId="Windows Live" clId="Web-{48037B33-E3A7-41B2-B719-6F522A294CF1}" dt="2021-02-23T15:54:32.405" v="28" actId="20577"/>
          <ac:spMkLst>
            <pc:docMk/>
            <pc:sldMk cId="1211334347" sldId="276"/>
            <ac:spMk id="3" creationId="{29F48A35-A52A-4399-9820-FE439BF209B5}"/>
          </ac:spMkLst>
        </pc:spChg>
      </pc:sldChg>
    </pc:docChg>
  </pc:docChgLst>
  <pc:docChgLst>
    <pc:chgData name="Guest User" providerId="Windows Live" clId="Web-{16003A84-A2B8-4E01-B7BE-680DD0494B20}"/>
    <pc:docChg chg="modSld">
      <pc:chgData name="Guest User" userId="" providerId="Windows Live" clId="Web-{16003A84-A2B8-4E01-B7BE-680DD0494B20}" dt="2021-02-24T13:39:50.521" v="24" actId="20577"/>
      <pc:docMkLst>
        <pc:docMk/>
      </pc:docMkLst>
      <pc:sldChg chg="modSp">
        <pc:chgData name="Guest User" userId="" providerId="Windows Live" clId="Web-{16003A84-A2B8-4E01-B7BE-680DD0494B20}" dt="2021-02-24T13:31:23.447" v="17" actId="20577"/>
        <pc:sldMkLst>
          <pc:docMk/>
          <pc:sldMk cId="3980754089" sldId="274"/>
        </pc:sldMkLst>
        <pc:spChg chg="mod">
          <ac:chgData name="Guest User" userId="" providerId="Windows Live" clId="Web-{16003A84-A2B8-4E01-B7BE-680DD0494B20}" dt="2021-02-24T13:30:11.523" v="4" actId="14100"/>
          <ac:spMkLst>
            <pc:docMk/>
            <pc:sldMk cId="3980754089" sldId="274"/>
            <ac:spMk id="2" creationId="{1A0ECC9A-DAAA-4654-85C8-B641CBD426ED}"/>
          </ac:spMkLst>
        </pc:spChg>
        <pc:spChg chg="mod">
          <ac:chgData name="Guest User" userId="" providerId="Windows Live" clId="Web-{16003A84-A2B8-4E01-B7BE-680DD0494B20}" dt="2021-02-24T13:31:23.447" v="17" actId="20577"/>
          <ac:spMkLst>
            <pc:docMk/>
            <pc:sldMk cId="3980754089" sldId="274"/>
            <ac:spMk id="3" creationId="{353022E9-A02B-4F3B-A653-D39AD53FA2AB}"/>
          </ac:spMkLst>
        </pc:spChg>
      </pc:sldChg>
      <pc:sldChg chg="addSp delSp modSp mod setBg">
        <pc:chgData name="Guest User" userId="" providerId="Windows Live" clId="Web-{16003A84-A2B8-4E01-B7BE-680DD0494B20}" dt="2021-02-24T13:39:50.521" v="24" actId="20577"/>
        <pc:sldMkLst>
          <pc:docMk/>
          <pc:sldMk cId="2639602400" sldId="277"/>
        </pc:sldMkLst>
        <pc:spChg chg="mod">
          <ac:chgData name="Guest User" userId="" providerId="Windows Live" clId="Web-{16003A84-A2B8-4E01-B7BE-680DD0494B20}" dt="2021-02-24T13:39:50.521" v="24" actId="20577"/>
          <ac:spMkLst>
            <pc:docMk/>
            <pc:sldMk cId="2639602400" sldId="277"/>
            <ac:spMk id="2" creationId="{F959B65C-5400-4D9E-9A45-A0C4550A88FB}"/>
          </ac:spMkLst>
        </pc:spChg>
        <pc:spChg chg="mod ord">
          <ac:chgData name="Guest User" userId="" providerId="Windows Live" clId="Web-{16003A84-A2B8-4E01-B7BE-680DD0494B20}" dt="2021-02-24T13:39:45.365" v="23" actId="20577"/>
          <ac:spMkLst>
            <pc:docMk/>
            <pc:sldMk cId="2639602400" sldId="277"/>
            <ac:spMk id="3" creationId="{3C8362D8-4AEE-4568-BFCB-49AB4D308CDA}"/>
          </ac:spMkLst>
        </pc:spChg>
        <pc:spChg chg="add">
          <ac:chgData name="Guest User" userId="" providerId="Windows Live" clId="Web-{16003A84-A2B8-4E01-B7BE-680DD0494B20}" dt="2021-02-24T13:39:37.115" v="22"/>
          <ac:spMkLst>
            <pc:docMk/>
            <pc:sldMk cId="2639602400" sldId="277"/>
            <ac:spMk id="6" creationId="{0E9B969E-CD96-4162-BA90-449BBDA95EAE}"/>
          </ac:spMkLst>
        </pc:spChg>
        <pc:spChg chg="add">
          <ac:chgData name="Guest User" userId="" providerId="Windows Live" clId="Web-{16003A84-A2B8-4E01-B7BE-680DD0494B20}" dt="2021-02-24T13:39:37.115" v="22"/>
          <ac:spMkLst>
            <pc:docMk/>
            <pc:sldMk cId="2639602400" sldId="277"/>
            <ac:spMk id="7" creationId="{6B6401A4-FEE5-4976-857C-1FD0CDB2E2DC}"/>
          </ac:spMkLst>
        </pc:spChg>
        <pc:spChg chg="add">
          <ac:chgData name="Guest User" userId="" providerId="Windows Live" clId="Web-{16003A84-A2B8-4E01-B7BE-680DD0494B20}" dt="2021-02-24T13:39:37.115" v="22"/>
          <ac:spMkLst>
            <pc:docMk/>
            <pc:sldMk cId="2639602400" sldId="277"/>
            <ac:spMk id="8" creationId="{047AF1DF-6993-45FB-92A5-C36B1A680F61}"/>
          </ac:spMkLst>
        </pc:spChg>
        <pc:spChg chg="add del">
          <ac:chgData name="Guest User" userId="" providerId="Windows Live" clId="Web-{16003A84-A2B8-4E01-B7BE-680DD0494B20}" dt="2021-02-24T13:39:37.099" v="21"/>
          <ac:spMkLst>
            <pc:docMk/>
            <pc:sldMk cId="2639602400" sldId="277"/>
            <ac:spMk id="9" creationId="{E8370766-CC13-4DF4-AF0A-0E820B8DC824}"/>
          </ac:spMkLst>
        </pc:spChg>
        <pc:spChg chg="add del">
          <ac:chgData name="Guest User" userId="" providerId="Windows Live" clId="Web-{16003A84-A2B8-4E01-B7BE-680DD0494B20}" dt="2021-02-24T13:39:37.099" v="21"/>
          <ac:spMkLst>
            <pc:docMk/>
            <pc:sldMk cId="2639602400" sldId="277"/>
            <ac:spMk id="11" creationId="{57B3C4F9-03D9-4B39-9F3C-036654230514}"/>
          </ac:spMkLst>
        </pc:spChg>
        <pc:spChg chg="add del">
          <ac:chgData name="Guest User" userId="" providerId="Windows Live" clId="Web-{16003A84-A2B8-4E01-B7BE-680DD0494B20}" dt="2021-02-24T13:39:37.099" v="21"/>
          <ac:spMkLst>
            <pc:docMk/>
            <pc:sldMk cId="2639602400" sldId="277"/>
            <ac:spMk id="13" creationId="{3B61CA66-E7F4-49EC-89DC-F37EE6933403}"/>
          </ac:spMkLst>
        </pc:spChg>
        <pc:spChg chg="add del">
          <ac:chgData name="Guest User" userId="" providerId="Windows Live" clId="Web-{16003A84-A2B8-4E01-B7BE-680DD0494B20}" dt="2021-02-24T13:39:37.099" v="21"/>
          <ac:spMkLst>
            <pc:docMk/>
            <pc:sldMk cId="2639602400" sldId="277"/>
            <ac:spMk id="15" creationId="{886ACB74-3D88-4CD7-B619-829D70AD4C1B}"/>
          </ac:spMkLst>
        </pc:spChg>
        <pc:picChg chg="add mod ord">
          <ac:chgData name="Guest User" userId="" providerId="Windows Live" clId="Web-{16003A84-A2B8-4E01-B7BE-680DD0494B20}" dt="2021-02-24T13:39:37.115" v="22"/>
          <ac:picMkLst>
            <pc:docMk/>
            <pc:sldMk cId="2639602400" sldId="277"/>
            <ac:picMk id="4" creationId="{F48A570B-C540-4213-B1A9-92B2A53B14DA}"/>
          </ac:picMkLst>
        </pc:picChg>
      </pc:sldChg>
    </pc:docChg>
  </pc:docChgLst>
  <pc:docChgLst>
    <pc:chgData name="rahul patil" userId="6d88671c179ac357" providerId="LiveId" clId="{919AA1E9-1334-4F5D-9BD8-48C0EC27EFC1}"/>
    <pc:docChg chg="undo custSel addSld delSld modSld sldOrd modMainMaster">
      <pc:chgData name="rahul patil" userId="6d88671c179ac357" providerId="LiveId" clId="{919AA1E9-1334-4F5D-9BD8-48C0EC27EFC1}" dt="2021-02-26T15:18:35.595" v="2060" actId="14100"/>
      <pc:docMkLst>
        <pc:docMk/>
      </pc:docMkLst>
      <pc:sldChg chg="modSp mod setBg">
        <pc:chgData name="rahul patil" userId="6d88671c179ac357" providerId="LiveId" clId="{919AA1E9-1334-4F5D-9BD8-48C0EC27EFC1}" dt="2021-02-25T14:48:38.170" v="1853"/>
        <pc:sldMkLst>
          <pc:docMk/>
          <pc:sldMk cId="4025185055" sldId="269"/>
        </pc:sldMkLst>
        <pc:spChg chg="mod">
          <ac:chgData name="rahul patil" userId="6d88671c179ac357" providerId="LiveId" clId="{919AA1E9-1334-4F5D-9BD8-48C0EC27EFC1}" dt="2021-02-25T13:34:48.648" v="851" actId="2711"/>
          <ac:spMkLst>
            <pc:docMk/>
            <pc:sldMk cId="4025185055" sldId="269"/>
            <ac:spMk id="4" creationId="{C4682516-504A-4542-9935-1849480DB661}"/>
          </ac:spMkLst>
        </pc:spChg>
        <pc:spChg chg="mod">
          <ac:chgData name="rahul patil" userId="6d88671c179ac357" providerId="LiveId" clId="{919AA1E9-1334-4F5D-9BD8-48C0EC27EFC1}" dt="2021-02-24T08:40:32.316" v="230" actId="2"/>
          <ac:spMkLst>
            <pc:docMk/>
            <pc:sldMk cId="4025185055" sldId="269"/>
            <ac:spMk id="10" creationId="{5FF002F4-FD64-4854-9012-994F14EC2EC9}"/>
          </ac:spMkLst>
        </pc:spChg>
        <pc:picChg chg="mod">
          <ac:chgData name="rahul patil" userId="6d88671c179ac357" providerId="LiveId" clId="{919AA1E9-1334-4F5D-9BD8-48C0EC27EFC1}" dt="2021-02-25T14:48:38.170" v="1853"/>
          <ac:picMkLst>
            <pc:docMk/>
            <pc:sldMk cId="4025185055" sldId="269"/>
            <ac:picMk id="5" creationId="{F64AC3CD-1328-415A-B204-EEA3F73A9CB1}"/>
          </ac:picMkLst>
        </pc:picChg>
      </pc:sldChg>
      <pc:sldChg chg="del">
        <pc:chgData name="rahul patil" userId="6d88671c179ac357" providerId="LiveId" clId="{919AA1E9-1334-4F5D-9BD8-48C0EC27EFC1}" dt="2021-02-24T09:06:11.848" v="306" actId="47"/>
        <pc:sldMkLst>
          <pc:docMk/>
          <pc:sldMk cId="987191502" sldId="270"/>
        </pc:sldMkLst>
      </pc:sldChg>
      <pc:sldChg chg="modSp mod setBg">
        <pc:chgData name="rahul patil" userId="6d88671c179ac357" providerId="LiveId" clId="{919AA1E9-1334-4F5D-9BD8-48C0EC27EFC1}" dt="2021-02-26T04:12:06.087" v="1999"/>
        <pc:sldMkLst>
          <pc:docMk/>
          <pc:sldMk cId="1814100131" sldId="271"/>
        </pc:sldMkLst>
        <pc:spChg chg="mod">
          <ac:chgData name="rahul patil" userId="6d88671c179ac357" providerId="LiveId" clId="{919AA1E9-1334-4F5D-9BD8-48C0EC27EFC1}" dt="2021-02-25T13:34:31.116" v="850" actId="2711"/>
          <ac:spMkLst>
            <pc:docMk/>
            <pc:sldMk cId="1814100131" sldId="271"/>
            <ac:spMk id="2" creationId="{8FA70A73-0085-4423-9D65-6B22BAC6490B}"/>
          </ac:spMkLst>
        </pc:spChg>
        <pc:spChg chg="mod">
          <ac:chgData name="rahul patil" userId="6d88671c179ac357" providerId="LiveId" clId="{919AA1E9-1334-4F5D-9BD8-48C0EC27EFC1}" dt="2021-02-25T13:34:15.857" v="849" actId="2711"/>
          <ac:spMkLst>
            <pc:docMk/>
            <pc:sldMk cId="1814100131" sldId="271"/>
            <ac:spMk id="3" creationId="{124E4F5A-337A-48F1-A9B8-C5204DFFD6B8}"/>
          </ac:spMkLst>
        </pc:spChg>
      </pc:sldChg>
      <pc:sldChg chg="modSp mod setBg">
        <pc:chgData name="rahul patil" userId="6d88671c179ac357" providerId="LiveId" clId="{919AA1E9-1334-4F5D-9BD8-48C0EC27EFC1}" dt="2021-02-26T14:27:20.253" v="2027" actId="122"/>
        <pc:sldMkLst>
          <pc:docMk/>
          <pc:sldMk cId="189058675" sldId="272"/>
        </pc:sldMkLst>
        <pc:spChg chg="mod">
          <ac:chgData name="rahul patil" userId="6d88671c179ac357" providerId="LiveId" clId="{919AA1E9-1334-4F5D-9BD8-48C0EC27EFC1}" dt="2021-02-25T13:38:31.980" v="867" actId="20577"/>
          <ac:spMkLst>
            <pc:docMk/>
            <pc:sldMk cId="189058675" sldId="272"/>
            <ac:spMk id="2" creationId="{7B65909A-BF3A-470F-8AC3-316162579B83}"/>
          </ac:spMkLst>
        </pc:spChg>
        <pc:spChg chg="mod">
          <ac:chgData name="rahul patil" userId="6d88671c179ac357" providerId="LiveId" clId="{919AA1E9-1334-4F5D-9BD8-48C0EC27EFC1}" dt="2021-02-26T14:27:20.253" v="2027" actId="122"/>
          <ac:spMkLst>
            <pc:docMk/>
            <pc:sldMk cId="189058675" sldId="272"/>
            <ac:spMk id="3" creationId="{DF9D1F9A-5683-41D4-9487-0CE3F3ED325A}"/>
          </ac:spMkLst>
        </pc:spChg>
      </pc:sldChg>
      <pc:sldChg chg="modSp mod setBg">
        <pc:chgData name="rahul patil" userId="6d88671c179ac357" providerId="LiveId" clId="{919AA1E9-1334-4F5D-9BD8-48C0EC27EFC1}" dt="2021-02-25T14:49:48.602" v="1855" actId="20577"/>
        <pc:sldMkLst>
          <pc:docMk/>
          <pc:sldMk cId="987768985" sldId="273"/>
        </pc:sldMkLst>
        <pc:spChg chg="mod">
          <ac:chgData name="rahul patil" userId="6d88671c179ac357" providerId="LiveId" clId="{919AA1E9-1334-4F5D-9BD8-48C0EC27EFC1}" dt="2021-02-25T13:35:38.303" v="853" actId="2711"/>
          <ac:spMkLst>
            <pc:docMk/>
            <pc:sldMk cId="987768985" sldId="273"/>
            <ac:spMk id="2" creationId="{FF0C7125-1EC0-423C-914A-A81452707832}"/>
          </ac:spMkLst>
        </pc:spChg>
        <pc:spChg chg="mod">
          <ac:chgData name="rahul patil" userId="6d88671c179ac357" providerId="LiveId" clId="{919AA1E9-1334-4F5D-9BD8-48C0EC27EFC1}" dt="2021-02-25T14:49:48.602" v="1855" actId="20577"/>
          <ac:spMkLst>
            <pc:docMk/>
            <pc:sldMk cId="987768985" sldId="273"/>
            <ac:spMk id="3" creationId="{64AA3676-D2BA-410A-8FDB-3E09C03FC9DA}"/>
          </ac:spMkLst>
        </pc:spChg>
      </pc:sldChg>
      <pc:sldChg chg="modSp mod setBg chgLayout">
        <pc:chgData name="rahul patil" userId="6d88671c179ac357" providerId="LiveId" clId="{919AA1E9-1334-4F5D-9BD8-48C0EC27EFC1}" dt="2021-02-25T13:36:41.100" v="859" actId="2711"/>
        <pc:sldMkLst>
          <pc:docMk/>
          <pc:sldMk cId="3980754089" sldId="274"/>
        </pc:sldMkLst>
        <pc:spChg chg="mod ord">
          <ac:chgData name="rahul patil" userId="6d88671c179ac357" providerId="LiveId" clId="{919AA1E9-1334-4F5D-9BD8-48C0EC27EFC1}" dt="2021-02-25T13:36:41.100" v="859" actId="2711"/>
          <ac:spMkLst>
            <pc:docMk/>
            <pc:sldMk cId="3980754089" sldId="274"/>
            <ac:spMk id="2" creationId="{1A0ECC9A-DAAA-4654-85C8-B641CBD426ED}"/>
          </ac:spMkLst>
        </pc:spChg>
        <pc:spChg chg="mod ord">
          <ac:chgData name="rahul patil" userId="6d88671c179ac357" providerId="LiveId" clId="{919AA1E9-1334-4F5D-9BD8-48C0EC27EFC1}" dt="2021-02-25T13:36:41.100" v="859" actId="2711"/>
          <ac:spMkLst>
            <pc:docMk/>
            <pc:sldMk cId="3980754089" sldId="274"/>
            <ac:spMk id="3" creationId="{353022E9-A02B-4F3B-A653-D39AD53FA2AB}"/>
          </ac:spMkLst>
        </pc:spChg>
      </pc:sldChg>
      <pc:sldChg chg="modSp mod setBg">
        <pc:chgData name="rahul patil" userId="6d88671c179ac357" providerId="LiveId" clId="{919AA1E9-1334-4F5D-9BD8-48C0EC27EFC1}" dt="2021-02-25T13:36:19.807" v="858" actId="1076"/>
        <pc:sldMkLst>
          <pc:docMk/>
          <pc:sldMk cId="521228077" sldId="275"/>
        </pc:sldMkLst>
        <pc:spChg chg="mod">
          <ac:chgData name="rahul patil" userId="6d88671c179ac357" providerId="LiveId" clId="{919AA1E9-1334-4F5D-9BD8-48C0EC27EFC1}" dt="2021-02-25T13:36:12.356" v="857" actId="1076"/>
          <ac:spMkLst>
            <pc:docMk/>
            <pc:sldMk cId="521228077" sldId="275"/>
            <ac:spMk id="2" creationId="{FE9A202C-2B68-440C-A916-F297C73F6B5F}"/>
          </ac:spMkLst>
        </pc:spChg>
        <pc:spChg chg="mod">
          <ac:chgData name="rahul patil" userId="6d88671c179ac357" providerId="LiveId" clId="{919AA1E9-1334-4F5D-9BD8-48C0EC27EFC1}" dt="2021-02-25T13:36:19.807" v="858" actId="1076"/>
          <ac:spMkLst>
            <pc:docMk/>
            <pc:sldMk cId="521228077" sldId="275"/>
            <ac:spMk id="3" creationId="{D865A88E-56A4-4E42-8DAD-77D95EA255CC}"/>
          </ac:spMkLst>
        </pc:spChg>
      </pc:sldChg>
      <pc:sldChg chg="addSp delSp modSp new mod ord setBg">
        <pc:chgData name="rahul patil" userId="6d88671c179ac357" providerId="LiveId" clId="{919AA1E9-1334-4F5D-9BD8-48C0EC27EFC1}" dt="2021-02-26T15:18:35.595" v="2060" actId="14100"/>
        <pc:sldMkLst>
          <pc:docMk/>
          <pc:sldMk cId="1149783478" sldId="276"/>
        </pc:sldMkLst>
        <pc:spChg chg="mod">
          <ac:chgData name="rahul patil" userId="6d88671c179ac357" providerId="LiveId" clId="{919AA1E9-1334-4F5D-9BD8-48C0EC27EFC1}" dt="2021-02-26T09:38:52.304" v="2011" actId="122"/>
          <ac:spMkLst>
            <pc:docMk/>
            <pc:sldMk cId="1149783478" sldId="276"/>
            <ac:spMk id="2" creationId="{50A8681C-F190-4A22-A994-7A43B039E67C}"/>
          </ac:spMkLst>
        </pc:spChg>
        <pc:spChg chg="del">
          <ac:chgData name="rahul patil" userId="6d88671c179ac357" providerId="LiveId" clId="{919AA1E9-1334-4F5D-9BD8-48C0EC27EFC1}" dt="2021-02-26T09:38:02.342" v="2001" actId="478"/>
          <ac:spMkLst>
            <pc:docMk/>
            <pc:sldMk cId="1149783478" sldId="276"/>
            <ac:spMk id="3" creationId="{027D11CA-55FB-4306-97F6-2D45A89D18FF}"/>
          </ac:spMkLst>
        </pc:spChg>
        <pc:graphicFrameChg chg="add del mod">
          <ac:chgData name="rahul patil" userId="6d88671c179ac357" providerId="LiveId" clId="{919AA1E9-1334-4F5D-9BD8-48C0EC27EFC1}" dt="2021-02-26T15:16:18.414" v="2028" actId="478"/>
          <ac:graphicFrameMkLst>
            <pc:docMk/>
            <pc:sldMk cId="1149783478" sldId="276"/>
            <ac:graphicFrameMk id="4" creationId="{10058CF5-F5DD-4FEC-901A-32DFA751F751}"/>
          </ac:graphicFrameMkLst>
        </pc:graphicFrameChg>
        <pc:graphicFrameChg chg="add mod">
          <ac:chgData name="rahul patil" userId="6d88671c179ac357" providerId="LiveId" clId="{919AA1E9-1334-4F5D-9BD8-48C0EC27EFC1}" dt="2021-02-26T15:18:35.595" v="2060" actId="14100"/>
          <ac:graphicFrameMkLst>
            <pc:docMk/>
            <pc:sldMk cId="1149783478" sldId="276"/>
            <ac:graphicFrameMk id="5" creationId="{53EB36A6-9C66-43D7-A4D1-8547661A17C8}"/>
          </ac:graphicFrameMkLst>
        </pc:graphicFrameChg>
      </pc:sldChg>
      <pc:sldChg chg="delSp modSp del mod">
        <pc:chgData name="rahul patil" userId="6d88671c179ac357" providerId="LiveId" clId="{919AA1E9-1334-4F5D-9BD8-48C0EC27EFC1}" dt="2021-02-24T08:30:29.814" v="4" actId="2696"/>
        <pc:sldMkLst>
          <pc:docMk/>
          <pc:sldMk cId="1211334347" sldId="276"/>
        </pc:sldMkLst>
        <pc:spChg chg="mod">
          <ac:chgData name="rahul patil" userId="6d88671c179ac357" providerId="LiveId" clId="{919AA1E9-1334-4F5D-9BD8-48C0EC27EFC1}" dt="2021-02-24T08:30:21.259" v="3" actId="1076"/>
          <ac:spMkLst>
            <pc:docMk/>
            <pc:sldMk cId="1211334347" sldId="276"/>
            <ac:spMk id="2" creationId="{A03FC659-B26F-416F-B479-EAAA48E7978F}"/>
          </ac:spMkLst>
        </pc:spChg>
        <pc:spChg chg="del mod">
          <ac:chgData name="rahul patil" userId="6d88671c179ac357" providerId="LiveId" clId="{919AA1E9-1334-4F5D-9BD8-48C0EC27EFC1}" dt="2021-02-24T08:30:00.140" v="1" actId="478"/>
          <ac:spMkLst>
            <pc:docMk/>
            <pc:sldMk cId="1211334347" sldId="276"/>
            <ac:spMk id="3" creationId="{29F48A35-A52A-4399-9820-FE439BF209B5}"/>
          </ac:spMkLst>
        </pc:spChg>
      </pc:sldChg>
      <pc:sldChg chg="modSp new mod setBg">
        <pc:chgData name="rahul patil" userId="6d88671c179ac357" providerId="LiveId" clId="{919AA1E9-1334-4F5D-9BD8-48C0EC27EFC1}" dt="2021-02-25T13:38:08.650" v="865"/>
        <pc:sldMkLst>
          <pc:docMk/>
          <pc:sldMk cId="2639602400" sldId="277"/>
        </pc:sldMkLst>
        <pc:spChg chg="mod">
          <ac:chgData name="rahul patil" userId="6d88671c179ac357" providerId="LiveId" clId="{919AA1E9-1334-4F5D-9BD8-48C0EC27EFC1}" dt="2021-02-25T13:37:49.340" v="862" actId="2711"/>
          <ac:spMkLst>
            <pc:docMk/>
            <pc:sldMk cId="2639602400" sldId="277"/>
            <ac:spMk id="2" creationId="{F959B65C-5400-4D9E-9A45-A0C4550A88FB}"/>
          </ac:spMkLst>
        </pc:spChg>
        <pc:spChg chg="mod">
          <ac:chgData name="rahul patil" userId="6d88671c179ac357" providerId="LiveId" clId="{919AA1E9-1334-4F5D-9BD8-48C0EC27EFC1}" dt="2021-02-25T13:37:49.340" v="862" actId="2711"/>
          <ac:spMkLst>
            <pc:docMk/>
            <pc:sldMk cId="2639602400" sldId="277"/>
            <ac:spMk id="3" creationId="{3C8362D8-4AEE-4568-BFCB-49AB4D308CDA}"/>
          </ac:spMkLst>
        </pc:spChg>
        <pc:spChg chg="mod">
          <ac:chgData name="rahul patil" userId="6d88671c179ac357" providerId="LiveId" clId="{919AA1E9-1334-4F5D-9BD8-48C0EC27EFC1}" dt="2021-02-25T13:37:49.340" v="862" actId="2711"/>
          <ac:spMkLst>
            <pc:docMk/>
            <pc:sldMk cId="2639602400" sldId="277"/>
            <ac:spMk id="6" creationId="{0E9B969E-CD96-4162-BA90-449BBDA95EAE}"/>
          </ac:spMkLst>
        </pc:spChg>
        <pc:spChg chg="mod">
          <ac:chgData name="rahul patil" userId="6d88671c179ac357" providerId="LiveId" clId="{919AA1E9-1334-4F5D-9BD8-48C0EC27EFC1}" dt="2021-02-25T13:37:49.340" v="862" actId="2711"/>
          <ac:spMkLst>
            <pc:docMk/>
            <pc:sldMk cId="2639602400" sldId="277"/>
            <ac:spMk id="7" creationId="{6B6401A4-FEE5-4976-857C-1FD0CDB2E2DC}"/>
          </ac:spMkLst>
        </pc:spChg>
      </pc:sldChg>
      <pc:sldChg chg="addSp delSp modSp new mod setBg">
        <pc:chgData name="rahul patil" userId="6d88671c179ac357" providerId="LiveId" clId="{919AA1E9-1334-4F5D-9BD8-48C0EC27EFC1}" dt="2021-02-25T14:02:11.572" v="1174" actId="1076"/>
        <pc:sldMkLst>
          <pc:docMk/>
          <pc:sldMk cId="479950339" sldId="278"/>
        </pc:sldMkLst>
        <pc:spChg chg="mod">
          <ac:chgData name="rahul patil" userId="6d88671c179ac357" providerId="LiveId" clId="{919AA1E9-1334-4F5D-9BD8-48C0EC27EFC1}" dt="2021-02-25T13:37:18.433" v="861" actId="2711"/>
          <ac:spMkLst>
            <pc:docMk/>
            <pc:sldMk cId="479950339" sldId="278"/>
            <ac:spMk id="2" creationId="{C3D34E46-EC44-4F4E-AFE5-7079E6784871}"/>
          </ac:spMkLst>
        </pc:spChg>
        <pc:spChg chg="mod">
          <ac:chgData name="rahul patil" userId="6d88671c179ac357" providerId="LiveId" clId="{919AA1E9-1334-4F5D-9BD8-48C0EC27EFC1}" dt="2021-02-25T13:50:52.840" v="1049" actId="14100"/>
          <ac:spMkLst>
            <pc:docMk/>
            <pc:sldMk cId="479950339" sldId="278"/>
            <ac:spMk id="3" creationId="{BDBDF6F0-0573-4F30-8304-C46EE4D3E0C8}"/>
          </ac:spMkLst>
        </pc:spChg>
        <pc:spChg chg="add del mod">
          <ac:chgData name="rahul patil" userId="6d88671c179ac357" providerId="LiveId" clId="{919AA1E9-1334-4F5D-9BD8-48C0EC27EFC1}" dt="2021-02-25T13:56:33.217" v="1084" actId="478"/>
          <ac:spMkLst>
            <pc:docMk/>
            <pc:sldMk cId="479950339" sldId="278"/>
            <ac:spMk id="10" creationId="{33DBA07C-23E0-4D10-B1E4-0BBDD9497079}"/>
          </ac:spMkLst>
        </pc:spChg>
        <pc:spChg chg="add del mod">
          <ac:chgData name="rahul patil" userId="6d88671c179ac357" providerId="LiveId" clId="{919AA1E9-1334-4F5D-9BD8-48C0EC27EFC1}" dt="2021-02-25T14:00:00.792" v="1109" actId="478"/>
          <ac:spMkLst>
            <pc:docMk/>
            <pc:sldMk cId="479950339" sldId="278"/>
            <ac:spMk id="13" creationId="{7AF48B44-2AE6-4212-AB52-B685DBD5A13E}"/>
          </ac:spMkLst>
        </pc:spChg>
        <pc:spChg chg="add mod">
          <ac:chgData name="rahul patil" userId="6d88671c179ac357" providerId="LiveId" clId="{919AA1E9-1334-4F5D-9BD8-48C0EC27EFC1}" dt="2021-02-25T14:01:57.516" v="1166" actId="1076"/>
          <ac:spMkLst>
            <pc:docMk/>
            <pc:sldMk cId="479950339" sldId="278"/>
            <ac:spMk id="16" creationId="{CD26C87D-0B3B-4B3D-9DB1-5F8C3F4F8259}"/>
          </ac:spMkLst>
        </pc:spChg>
        <pc:picChg chg="add del mod ord">
          <ac:chgData name="rahul patil" userId="6d88671c179ac357" providerId="LiveId" clId="{919AA1E9-1334-4F5D-9BD8-48C0EC27EFC1}" dt="2021-02-25T13:45:53.321" v="1038"/>
          <ac:picMkLst>
            <pc:docMk/>
            <pc:sldMk cId="479950339" sldId="278"/>
            <ac:picMk id="5" creationId="{CFD288D1-C967-48E4-A556-E6DAF3B57E7E}"/>
          </ac:picMkLst>
        </pc:picChg>
        <pc:picChg chg="add mod">
          <ac:chgData name="rahul patil" userId="6d88671c179ac357" providerId="LiveId" clId="{919AA1E9-1334-4F5D-9BD8-48C0EC27EFC1}" dt="2021-02-25T14:01:59.656" v="1167" actId="1076"/>
          <ac:picMkLst>
            <pc:docMk/>
            <pc:sldMk cId="479950339" sldId="278"/>
            <ac:picMk id="7" creationId="{B2F9D9BE-10B0-4EE4-BE21-6D749984FEC8}"/>
          </ac:picMkLst>
        </pc:picChg>
        <pc:picChg chg="add del mod">
          <ac:chgData name="rahul patil" userId="6d88671c179ac357" providerId="LiveId" clId="{919AA1E9-1334-4F5D-9BD8-48C0EC27EFC1}" dt="2021-02-25T13:56:33.217" v="1084" actId="478"/>
          <ac:picMkLst>
            <pc:docMk/>
            <pc:sldMk cId="479950339" sldId="278"/>
            <ac:picMk id="9" creationId="{3325156F-2CFF-41FD-9347-1002D54DA9CF}"/>
          </ac:picMkLst>
        </pc:picChg>
        <pc:picChg chg="add del mod">
          <ac:chgData name="rahul patil" userId="6d88671c179ac357" providerId="LiveId" clId="{919AA1E9-1334-4F5D-9BD8-48C0EC27EFC1}" dt="2021-02-25T14:00:00.792" v="1109" actId="478"/>
          <ac:picMkLst>
            <pc:docMk/>
            <pc:sldMk cId="479950339" sldId="278"/>
            <ac:picMk id="12" creationId="{14A82B2F-25F9-4063-8ECA-7E1E734BA7D5}"/>
          </ac:picMkLst>
        </pc:picChg>
        <pc:picChg chg="add mod">
          <ac:chgData name="rahul patil" userId="6d88671c179ac357" providerId="LiveId" clId="{919AA1E9-1334-4F5D-9BD8-48C0EC27EFC1}" dt="2021-02-25T14:02:11.572" v="1174" actId="1076"/>
          <ac:picMkLst>
            <pc:docMk/>
            <pc:sldMk cId="479950339" sldId="278"/>
            <ac:picMk id="15" creationId="{F6721168-CA99-4D21-9109-22FFE3000F0A}"/>
          </ac:picMkLst>
        </pc:picChg>
      </pc:sldChg>
      <pc:sldChg chg="addSp delSp modSp new mod setBg modClrScheme chgLayout">
        <pc:chgData name="rahul patil" userId="6d88671c179ac357" providerId="LiveId" clId="{919AA1E9-1334-4F5D-9BD8-48C0EC27EFC1}" dt="2021-02-25T14:51:27.294" v="1856" actId="207"/>
        <pc:sldMkLst>
          <pc:docMk/>
          <pc:sldMk cId="4087438121" sldId="279"/>
        </pc:sldMkLst>
        <pc:spChg chg="del">
          <ac:chgData name="rahul patil" userId="6d88671c179ac357" providerId="LiveId" clId="{919AA1E9-1334-4F5D-9BD8-48C0EC27EFC1}" dt="2021-02-24T09:06:25.138" v="308" actId="700"/>
          <ac:spMkLst>
            <pc:docMk/>
            <pc:sldMk cId="4087438121" sldId="279"/>
            <ac:spMk id="2" creationId="{8DED0291-6754-47E2-8713-2A8AC0603D18}"/>
          </ac:spMkLst>
        </pc:spChg>
        <pc:spChg chg="del">
          <ac:chgData name="rahul patil" userId="6d88671c179ac357" providerId="LiveId" clId="{919AA1E9-1334-4F5D-9BD8-48C0EC27EFC1}" dt="2021-02-24T09:06:25.138" v="308" actId="700"/>
          <ac:spMkLst>
            <pc:docMk/>
            <pc:sldMk cId="4087438121" sldId="279"/>
            <ac:spMk id="3" creationId="{C80B790B-0C0C-4BE4-A7F3-8FE663E796F8}"/>
          </ac:spMkLst>
        </pc:spChg>
        <pc:spChg chg="add mod">
          <ac:chgData name="rahul patil" userId="6d88671c179ac357" providerId="LiveId" clId="{919AA1E9-1334-4F5D-9BD8-48C0EC27EFC1}" dt="2021-02-25T14:51:27.294" v="1856" actId="207"/>
          <ac:spMkLst>
            <pc:docMk/>
            <pc:sldMk cId="4087438121" sldId="279"/>
            <ac:spMk id="5" creationId="{8F5C08F0-6BC3-408A-9F12-AB32DF2E2678}"/>
          </ac:spMkLst>
        </pc:spChg>
      </pc:sldChg>
      <pc:sldChg chg="modSp mod setBg">
        <pc:chgData name="rahul patil" userId="6d88671c179ac357" providerId="LiveId" clId="{919AA1E9-1334-4F5D-9BD8-48C0EC27EFC1}" dt="2021-02-25T13:35:25.558" v="852" actId="2711"/>
        <pc:sldMkLst>
          <pc:docMk/>
          <pc:sldMk cId="1760551797" sldId="280"/>
        </pc:sldMkLst>
        <pc:spChg chg="mod">
          <ac:chgData name="rahul patil" userId="6d88671c179ac357" providerId="LiveId" clId="{919AA1E9-1334-4F5D-9BD8-48C0EC27EFC1}" dt="2021-02-25T13:35:25.558" v="852" actId="2711"/>
          <ac:spMkLst>
            <pc:docMk/>
            <pc:sldMk cId="1760551797" sldId="280"/>
            <ac:spMk id="3" creationId="{F1275B87-2F96-4FAD-8CEE-071A0FA20164}"/>
          </ac:spMkLst>
        </pc:spChg>
      </pc:sldChg>
      <pc:sldChg chg="new del">
        <pc:chgData name="rahul patil" userId="6d88671c179ac357" providerId="LiveId" clId="{919AA1E9-1334-4F5D-9BD8-48C0EC27EFC1}" dt="2021-02-25T14:12:15.686" v="1176" actId="47"/>
        <pc:sldMkLst>
          <pc:docMk/>
          <pc:sldMk cId="2579752429" sldId="281"/>
        </pc:sldMkLst>
      </pc:sldChg>
      <pc:sldChg chg="addSp delSp modSp add mod">
        <pc:chgData name="rahul patil" userId="6d88671c179ac357" providerId="LiveId" clId="{919AA1E9-1334-4F5D-9BD8-48C0EC27EFC1}" dt="2021-02-26T04:14:20.309" v="2000" actId="1076"/>
        <pc:sldMkLst>
          <pc:docMk/>
          <pc:sldMk cId="2597141134" sldId="281"/>
        </pc:sldMkLst>
        <pc:spChg chg="mod">
          <ac:chgData name="rahul patil" userId="6d88671c179ac357" providerId="LiveId" clId="{919AA1E9-1334-4F5D-9BD8-48C0EC27EFC1}" dt="2021-02-25T14:15:09.132" v="1312" actId="14100"/>
          <ac:spMkLst>
            <pc:docMk/>
            <pc:sldMk cId="2597141134" sldId="281"/>
            <ac:spMk id="2" creationId="{FF0C7125-1EC0-423C-914A-A81452707832}"/>
          </ac:spMkLst>
        </pc:spChg>
        <pc:spChg chg="del mod">
          <ac:chgData name="rahul patil" userId="6d88671c179ac357" providerId="LiveId" clId="{919AA1E9-1334-4F5D-9BD8-48C0EC27EFC1}" dt="2021-02-25T14:18:42.988" v="1317" actId="478"/>
          <ac:spMkLst>
            <pc:docMk/>
            <pc:sldMk cId="2597141134" sldId="281"/>
            <ac:spMk id="3" creationId="{64AA3676-D2BA-410A-8FDB-3E09C03FC9DA}"/>
          </ac:spMkLst>
        </pc:spChg>
        <pc:spChg chg="add del mod">
          <ac:chgData name="rahul patil" userId="6d88671c179ac357" providerId="LiveId" clId="{919AA1E9-1334-4F5D-9BD8-48C0EC27EFC1}" dt="2021-02-25T14:18:39.573" v="1316" actId="478"/>
          <ac:spMkLst>
            <pc:docMk/>
            <pc:sldMk cId="2597141134" sldId="281"/>
            <ac:spMk id="4" creationId="{7F0C102F-5FF7-44DD-99C7-C5FEAF3E85DB}"/>
          </ac:spMkLst>
        </pc:spChg>
        <pc:spChg chg="add mod">
          <ac:chgData name="rahul patil" userId="6d88671c179ac357" providerId="LiveId" clId="{919AA1E9-1334-4F5D-9BD8-48C0EC27EFC1}" dt="2021-02-25T14:46:14.955" v="1833" actId="208"/>
          <ac:spMkLst>
            <pc:docMk/>
            <pc:sldMk cId="2597141134" sldId="281"/>
            <ac:spMk id="5" creationId="{2BA9470D-D0C4-4373-A6E2-CA669A83A8AB}"/>
          </ac:spMkLst>
        </pc:spChg>
        <pc:spChg chg="add del mod">
          <ac:chgData name="rahul patil" userId="6d88671c179ac357" providerId="LiveId" clId="{919AA1E9-1334-4F5D-9BD8-48C0EC27EFC1}" dt="2021-02-25T14:28:08.659" v="1542" actId="478"/>
          <ac:spMkLst>
            <pc:docMk/>
            <pc:sldMk cId="2597141134" sldId="281"/>
            <ac:spMk id="6" creationId="{2B25C70C-CBF7-4E49-A454-A2C9A50BF7C9}"/>
          </ac:spMkLst>
        </pc:spChg>
        <pc:spChg chg="add mod">
          <ac:chgData name="rahul patil" userId="6d88671c179ac357" providerId="LiveId" clId="{919AA1E9-1334-4F5D-9BD8-48C0EC27EFC1}" dt="2021-02-25T14:46:14.955" v="1833" actId="208"/>
          <ac:spMkLst>
            <pc:docMk/>
            <pc:sldMk cId="2597141134" sldId="281"/>
            <ac:spMk id="7" creationId="{FC6F4912-E779-45CA-B51D-CFAED980699B}"/>
          </ac:spMkLst>
        </pc:spChg>
        <pc:spChg chg="add del mod">
          <ac:chgData name="rahul patil" userId="6d88671c179ac357" providerId="LiveId" clId="{919AA1E9-1334-4F5D-9BD8-48C0EC27EFC1}" dt="2021-02-25T14:26:50.453" v="1528" actId="478"/>
          <ac:spMkLst>
            <pc:docMk/>
            <pc:sldMk cId="2597141134" sldId="281"/>
            <ac:spMk id="8" creationId="{EBC5B232-DB5D-4909-8141-DD5B15706ABF}"/>
          </ac:spMkLst>
        </pc:spChg>
        <pc:spChg chg="add mod">
          <ac:chgData name="rahul patil" userId="6d88671c179ac357" providerId="LiveId" clId="{919AA1E9-1334-4F5D-9BD8-48C0EC27EFC1}" dt="2021-02-25T14:46:14.955" v="1833" actId="208"/>
          <ac:spMkLst>
            <pc:docMk/>
            <pc:sldMk cId="2597141134" sldId="281"/>
            <ac:spMk id="9" creationId="{DD6079C3-AA36-4D6E-8FBF-73498ACDA4F8}"/>
          </ac:spMkLst>
        </pc:spChg>
        <pc:spChg chg="add mod">
          <ac:chgData name="rahul patil" userId="6d88671c179ac357" providerId="LiveId" clId="{919AA1E9-1334-4F5D-9BD8-48C0EC27EFC1}" dt="2021-02-25T14:46:14.955" v="1833" actId="208"/>
          <ac:spMkLst>
            <pc:docMk/>
            <pc:sldMk cId="2597141134" sldId="281"/>
            <ac:spMk id="10" creationId="{3A0F1581-AD9C-43DE-AF51-1185E3DF3FDB}"/>
          </ac:spMkLst>
        </pc:spChg>
        <pc:spChg chg="add mod">
          <ac:chgData name="rahul patil" userId="6d88671c179ac357" providerId="LiveId" clId="{919AA1E9-1334-4F5D-9BD8-48C0EC27EFC1}" dt="2021-02-25T14:46:28.847" v="1834" actId="207"/>
          <ac:spMkLst>
            <pc:docMk/>
            <pc:sldMk cId="2597141134" sldId="281"/>
            <ac:spMk id="11" creationId="{9D32D6D9-6E5C-4084-9C08-721ACF9B08FC}"/>
          </ac:spMkLst>
        </pc:spChg>
        <pc:spChg chg="add del mod">
          <ac:chgData name="rahul patil" userId="6d88671c179ac357" providerId="LiveId" clId="{919AA1E9-1334-4F5D-9BD8-48C0EC27EFC1}" dt="2021-02-25T14:37:21.591" v="1699" actId="478"/>
          <ac:spMkLst>
            <pc:docMk/>
            <pc:sldMk cId="2597141134" sldId="281"/>
            <ac:spMk id="12" creationId="{158FA4F8-CE51-490E-9FB4-9B4410C1F2D5}"/>
          </ac:spMkLst>
        </pc:spChg>
        <pc:spChg chg="add del mod">
          <ac:chgData name="rahul patil" userId="6d88671c179ac357" providerId="LiveId" clId="{919AA1E9-1334-4F5D-9BD8-48C0EC27EFC1}" dt="2021-02-25T14:37:21.591" v="1699" actId="478"/>
          <ac:spMkLst>
            <pc:docMk/>
            <pc:sldMk cId="2597141134" sldId="281"/>
            <ac:spMk id="13" creationId="{933CD540-5665-476A-9EF7-FE2578347E12}"/>
          </ac:spMkLst>
        </pc:spChg>
        <pc:spChg chg="add del mod">
          <ac:chgData name="rahul patil" userId="6d88671c179ac357" providerId="LiveId" clId="{919AA1E9-1334-4F5D-9BD8-48C0EC27EFC1}" dt="2021-02-25T14:37:44.218" v="1701" actId="478"/>
          <ac:spMkLst>
            <pc:docMk/>
            <pc:sldMk cId="2597141134" sldId="281"/>
            <ac:spMk id="14" creationId="{E84FE02B-35A4-4C37-B3F5-D035607E39B9}"/>
          </ac:spMkLst>
        </pc:spChg>
        <pc:spChg chg="add del mod">
          <ac:chgData name="rahul patil" userId="6d88671c179ac357" providerId="LiveId" clId="{919AA1E9-1334-4F5D-9BD8-48C0EC27EFC1}" dt="2021-02-25T14:37:44.218" v="1701" actId="478"/>
          <ac:spMkLst>
            <pc:docMk/>
            <pc:sldMk cId="2597141134" sldId="281"/>
            <ac:spMk id="15" creationId="{55E9E8E4-A551-4BD5-B845-9253EEB0DB52}"/>
          </ac:spMkLst>
        </pc:spChg>
        <pc:spChg chg="add del mod">
          <ac:chgData name="rahul patil" userId="6d88671c179ac357" providerId="LiveId" clId="{919AA1E9-1334-4F5D-9BD8-48C0EC27EFC1}" dt="2021-02-25T14:37:44.218" v="1701" actId="478"/>
          <ac:spMkLst>
            <pc:docMk/>
            <pc:sldMk cId="2597141134" sldId="281"/>
            <ac:spMk id="16" creationId="{06BA2CDD-DF34-4360-843A-B6E48C15561F}"/>
          </ac:spMkLst>
        </pc:spChg>
        <pc:spChg chg="add del mod">
          <ac:chgData name="rahul patil" userId="6d88671c179ac357" providerId="LiveId" clId="{919AA1E9-1334-4F5D-9BD8-48C0EC27EFC1}" dt="2021-02-25T14:37:44.218" v="1701" actId="478"/>
          <ac:spMkLst>
            <pc:docMk/>
            <pc:sldMk cId="2597141134" sldId="281"/>
            <ac:spMk id="17" creationId="{B8452C53-B735-473C-A672-FFC02E420831}"/>
          </ac:spMkLst>
        </pc:spChg>
        <pc:spChg chg="add mod">
          <ac:chgData name="rahul patil" userId="6d88671c179ac357" providerId="LiveId" clId="{919AA1E9-1334-4F5D-9BD8-48C0EC27EFC1}" dt="2021-02-26T04:14:20.309" v="2000" actId="1076"/>
          <ac:spMkLst>
            <pc:docMk/>
            <pc:sldMk cId="2597141134" sldId="281"/>
            <ac:spMk id="18" creationId="{75FF1E6B-5D1E-481F-B104-29B911CA979E}"/>
          </ac:spMkLst>
        </pc:spChg>
        <pc:spChg chg="add mod">
          <ac:chgData name="rahul patil" userId="6d88671c179ac357" providerId="LiveId" clId="{919AA1E9-1334-4F5D-9BD8-48C0EC27EFC1}" dt="2021-02-25T14:46:28.847" v="1834" actId="207"/>
          <ac:spMkLst>
            <pc:docMk/>
            <pc:sldMk cId="2597141134" sldId="281"/>
            <ac:spMk id="19" creationId="{C2A320D0-38A9-4951-B556-53012674BA4F}"/>
          </ac:spMkLst>
        </pc:spChg>
        <pc:picChg chg="add del">
          <ac:chgData name="rahul patil" userId="6d88671c179ac357" providerId="LiveId" clId="{919AA1E9-1334-4F5D-9BD8-48C0EC27EFC1}" dt="2021-02-25T14:34:45.036" v="1687" actId="478"/>
          <ac:picMkLst>
            <pc:docMk/>
            <pc:sldMk cId="2597141134" sldId="281"/>
            <ac:picMk id="20" creationId="{BE70790A-246C-4F5C-A6E0-E31BF4B43742}"/>
          </ac:picMkLst>
        </pc:picChg>
      </pc:sldChg>
      <pc:sldMasterChg chg="setBg modSldLayout">
        <pc:chgData name="rahul patil" userId="6d88671c179ac357" providerId="LiveId" clId="{919AA1E9-1334-4F5D-9BD8-48C0EC27EFC1}" dt="2021-02-25T13:30:11.308" v="765"/>
        <pc:sldMasterMkLst>
          <pc:docMk/>
          <pc:sldMasterMk cId="0" sldId="2147483768"/>
        </pc:sldMasterMkLst>
        <pc:sldLayoutChg chg="setBg">
          <pc:chgData name="rahul patil" userId="6d88671c179ac357" providerId="LiveId" clId="{919AA1E9-1334-4F5D-9BD8-48C0EC27EFC1}" dt="2021-02-25T13:30:11.308" v="765"/>
          <pc:sldLayoutMkLst>
            <pc:docMk/>
            <pc:sldMasterMk cId="0" sldId="2147483768"/>
            <pc:sldLayoutMk cId="0" sldId="2147483769"/>
          </pc:sldLayoutMkLst>
        </pc:sldLayoutChg>
        <pc:sldLayoutChg chg="setBg">
          <pc:chgData name="rahul patil" userId="6d88671c179ac357" providerId="LiveId" clId="{919AA1E9-1334-4F5D-9BD8-48C0EC27EFC1}" dt="2021-02-25T13:30:11.308" v="765"/>
          <pc:sldLayoutMkLst>
            <pc:docMk/>
            <pc:sldMasterMk cId="0" sldId="2147483768"/>
            <pc:sldLayoutMk cId="0" sldId="2147483770"/>
          </pc:sldLayoutMkLst>
        </pc:sldLayoutChg>
        <pc:sldLayoutChg chg="setBg">
          <pc:chgData name="rahul patil" userId="6d88671c179ac357" providerId="LiveId" clId="{919AA1E9-1334-4F5D-9BD8-48C0EC27EFC1}" dt="2021-02-25T13:30:11.308" v="765"/>
          <pc:sldLayoutMkLst>
            <pc:docMk/>
            <pc:sldMasterMk cId="0" sldId="2147483768"/>
            <pc:sldLayoutMk cId="0" sldId="2147483771"/>
          </pc:sldLayoutMkLst>
        </pc:sldLayoutChg>
        <pc:sldLayoutChg chg="setBg">
          <pc:chgData name="rahul patil" userId="6d88671c179ac357" providerId="LiveId" clId="{919AA1E9-1334-4F5D-9BD8-48C0EC27EFC1}" dt="2021-02-25T13:30:11.308" v="765"/>
          <pc:sldLayoutMkLst>
            <pc:docMk/>
            <pc:sldMasterMk cId="0" sldId="2147483768"/>
            <pc:sldLayoutMk cId="0" sldId="2147483772"/>
          </pc:sldLayoutMkLst>
        </pc:sldLayoutChg>
        <pc:sldLayoutChg chg="setBg">
          <pc:chgData name="rahul patil" userId="6d88671c179ac357" providerId="LiveId" clId="{919AA1E9-1334-4F5D-9BD8-48C0EC27EFC1}" dt="2021-02-25T13:30:11.308" v="765"/>
          <pc:sldLayoutMkLst>
            <pc:docMk/>
            <pc:sldMasterMk cId="0" sldId="2147483768"/>
            <pc:sldLayoutMk cId="0" sldId="2147483773"/>
          </pc:sldLayoutMkLst>
        </pc:sldLayoutChg>
        <pc:sldLayoutChg chg="setBg">
          <pc:chgData name="rahul patil" userId="6d88671c179ac357" providerId="LiveId" clId="{919AA1E9-1334-4F5D-9BD8-48C0EC27EFC1}" dt="2021-02-25T13:30:11.308" v="765"/>
          <pc:sldLayoutMkLst>
            <pc:docMk/>
            <pc:sldMasterMk cId="0" sldId="2147483768"/>
            <pc:sldLayoutMk cId="0" sldId="2147483774"/>
          </pc:sldLayoutMkLst>
        </pc:sldLayoutChg>
        <pc:sldLayoutChg chg="setBg">
          <pc:chgData name="rahul patil" userId="6d88671c179ac357" providerId="LiveId" clId="{919AA1E9-1334-4F5D-9BD8-48C0EC27EFC1}" dt="2021-02-25T13:30:11.308" v="765"/>
          <pc:sldLayoutMkLst>
            <pc:docMk/>
            <pc:sldMasterMk cId="0" sldId="2147483768"/>
            <pc:sldLayoutMk cId="0" sldId="2147483775"/>
          </pc:sldLayoutMkLst>
        </pc:sldLayoutChg>
        <pc:sldLayoutChg chg="setBg">
          <pc:chgData name="rahul patil" userId="6d88671c179ac357" providerId="LiveId" clId="{919AA1E9-1334-4F5D-9BD8-48C0EC27EFC1}" dt="2021-02-25T13:30:11.308" v="765"/>
          <pc:sldLayoutMkLst>
            <pc:docMk/>
            <pc:sldMasterMk cId="0" sldId="2147483768"/>
            <pc:sldLayoutMk cId="0" sldId="2147483776"/>
          </pc:sldLayoutMkLst>
        </pc:sldLayoutChg>
        <pc:sldLayoutChg chg="setBg">
          <pc:chgData name="rahul patil" userId="6d88671c179ac357" providerId="LiveId" clId="{919AA1E9-1334-4F5D-9BD8-48C0EC27EFC1}" dt="2021-02-25T13:30:11.308" v="765"/>
          <pc:sldLayoutMkLst>
            <pc:docMk/>
            <pc:sldMasterMk cId="0" sldId="2147483768"/>
            <pc:sldLayoutMk cId="0" sldId="2147483777"/>
          </pc:sldLayoutMkLst>
        </pc:sldLayoutChg>
        <pc:sldLayoutChg chg="setBg">
          <pc:chgData name="rahul patil" userId="6d88671c179ac357" providerId="LiveId" clId="{919AA1E9-1334-4F5D-9BD8-48C0EC27EFC1}" dt="2021-02-25T13:30:11.308" v="765"/>
          <pc:sldLayoutMkLst>
            <pc:docMk/>
            <pc:sldMasterMk cId="0" sldId="2147483768"/>
            <pc:sldLayoutMk cId="0" sldId="2147483778"/>
          </pc:sldLayoutMkLst>
        </pc:sldLayoutChg>
        <pc:sldLayoutChg chg="setBg">
          <pc:chgData name="rahul patil" userId="6d88671c179ac357" providerId="LiveId" clId="{919AA1E9-1334-4F5D-9BD8-48C0EC27EFC1}" dt="2021-02-25T13:30:11.308" v="765"/>
          <pc:sldLayoutMkLst>
            <pc:docMk/>
            <pc:sldMasterMk cId="0" sldId="2147483768"/>
            <pc:sldLayoutMk cId="0" sldId="2147483779"/>
          </pc:sldLayoutMkLst>
        </pc:sldLayoutChg>
      </pc:sldMasterChg>
    </pc:docChg>
  </pc:docChgLst>
  <pc:docChgLst>
    <pc:chgData name="Guest User" providerId="Windows Live" clId="Web-{29EE2F89-A5B5-4550-B801-360497C705B3}"/>
    <pc:docChg chg="modSld">
      <pc:chgData name="Guest User" userId="" providerId="Windows Live" clId="Web-{29EE2F89-A5B5-4550-B801-360497C705B3}" dt="2021-02-23T15:52:59.591" v="66" actId="20577"/>
      <pc:docMkLst>
        <pc:docMk/>
      </pc:docMkLst>
      <pc:sldChg chg="modSp">
        <pc:chgData name="Guest User" userId="" providerId="Windows Live" clId="Web-{29EE2F89-A5B5-4550-B801-360497C705B3}" dt="2021-02-23T15:52:09.747" v="47" actId="1076"/>
        <pc:sldMkLst>
          <pc:docMk/>
          <pc:sldMk cId="4025185055" sldId="269"/>
        </pc:sldMkLst>
        <pc:spChg chg="mod">
          <ac:chgData name="Guest User" userId="" providerId="Windows Live" clId="Web-{29EE2F89-A5B5-4550-B801-360497C705B3}" dt="2021-02-23T15:52:04.543" v="46" actId="1076"/>
          <ac:spMkLst>
            <pc:docMk/>
            <pc:sldMk cId="4025185055" sldId="269"/>
            <ac:spMk id="6" creationId="{68D7B94F-F2B8-4B7A-987C-384D28F2B4A9}"/>
          </ac:spMkLst>
        </pc:spChg>
        <pc:picChg chg="mod">
          <ac:chgData name="Guest User" userId="" providerId="Windows Live" clId="Web-{29EE2F89-A5B5-4550-B801-360497C705B3}" dt="2021-02-23T15:52:09.747" v="47" actId="1076"/>
          <ac:picMkLst>
            <pc:docMk/>
            <pc:sldMk cId="4025185055" sldId="269"/>
            <ac:picMk id="5" creationId="{F64AC3CD-1328-415A-B204-EEA3F73A9CB1}"/>
          </ac:picMkLst>
        </pc:picChg>
      </pc:sldChg>
      <pc:sldChg chg="modSp">
        <pc:chgData name="Guest User" userId="" providerId="Windows Live" clId="Web-{29EE2F89-A5B5-4550-B801-360497C705B3}" dt="2021-02-23T15:48:46.259" v="42" actId="20577"/>
        <pc:sldMkLst>
          <pc:docMk/>
          <pc:sldMk cId="521228077" sldId="275"/>
        </pc:sldMkLst>
        <pc:spChg chg="mod">
          <ac:chgData name="Guest User" userId="" providerId="Windows Live" clId="Web-{29EE2F89-A5B5-4550-B801-360497C705B3}" dt="2021-02-23T15:48:46.259" v="42" actId="20577"/>
          <ac:spMkLst>
            <pc:docMk/>
            <pc:sldMk cId="521228077" sldId="275"/>
            <ac:spMk id="3" creationId="{D865A88E-56A4-4E42-8DAD-77D95EA255CC}"/>
          </ac:spMkLst>
        </pc:spChg>
      </pc:sldChg>
      <pc:sldChg chg="modSp">
        <pc:chgData name="Guest User" userId="" providerId="Windows Live" clId="Web-{29EE2F89-A5B5-4550-B801-360497C705B3}" dt="2021-02-23T15:52:59.591" v="66" actId="20577"/>
        <pc:sldMkLst>
          <pc:docMk/>
          <pc:sldMk cId="1211334347" sldId="276"/>
        </pc:sldMkLst>
        <pc:spChg chg="mod">
          <ac:chgData name="Guest User" userId="" providerId="Windows Live" clId="Web-{29EE2F89-A5B5-4550-B801-360497C705B3}" dt="2021-02-23T15:52:59.591" v="66" actId="20577"/>
          <ac:spMkLst>
            <pc:docMk/>
            <pc:sldMk cId="1211334347" sldId="276"/>
            <ac:spMk id="3" creationId="{29F48A35-A52A-4399-9820-FE439BF209B5}"/>
          </ac:spMkLst>
        </pc:spChg>
      </pc:sldChg>
    </pc:docChg>
  </pc:docChgLst>
  <pc:docChgLst>
    <pc:chgData name="Guest User" providerId="Windows Live" clId="Web-{85011B41-52BD-4E8B-B2A5-7917040FA813}"/>
    <pc:docChg chg="modSld">
      <pc:chgData name="Guest User" userId="" providerId="Windows Live" clId="Web-{85011B41-52BD-4E8B-B2A5-7917040FA813}" dt="2021-02-26T15:54:55.026" v="3" actId="20577"/>
      <pc:docMkLst>
        <pc:docMk/>
      </pc:docMkLst>
      <pc:sldChg chg="modSp">
        <pc:chgData name="Guest User" userId="" providerId="Windows Live" clId="Web-{85011B41-52BD-4E8B-B2A5-7917040FA813}" dt="2021-02-26T15:54:55.026" v="3" actId="20577"/>
        <pc:sldMkLst>
          <pc:docMk/>
          <pc:sldMk cId="479950339" sldId="278"/>
        </pc:sldMkLst>
        <pc:spChg chg="mod">
          <ac:chgData name="Guest User" userId="" providerId="Windows Live" clId="Web-{85011B41-52BD-4E8B-B2A5-7917040FA813}" dt="2021-02-26T15:54:55.026" v="3" actId="20577"/>
          <ac:spMkLst>
            <pc:docMk/>
            <pc:sldMk cId="479950339" sldId="278"/>
            <ac:spMk id="2" creationId="{C3D34E46-EC44-4F4E-AFE5-7079E6784871}"/>
          </ac:spMkLst>
        </pc:spChg>
      </pc:sldChg>
    </pc:docChg>
  </pc:docChgLst>
  <pc:docChgLst>
    <pc:chgData name="Guest User" providerId="Windows Live" clId="Web-{1A6D575D-81EF-462D-BE52-C270728161F7}"/>
    <pc:docChg chg="addSld delSld modSld sldOrd">
      <pc:chgData name="Guest User" userId="" providerId="Windows Live" clId="Web-{1A6D575D-81EF-462D-BE52-C270728161F7}" dt="2021-02-24T14:44:54.612" v="300" actId="1076"/>
      <pc:docMkLst>
        <pc:docMk/>
      </pc:docMkLst>
      <pc:sldChg chg="modSp modTransition">
        <pc:chgData name="Guest User" userId="" providerId="Windows Live" clId="Web-{1A6D575D-81EF-462D-BE52-C270728161F7}" dt="2021-02-24T14:38:29.243" v="267" actId="20577"/>
        <pc:sldMkLst>
          <pc:docMk/>
          <pc:sldMk cId="4025185055" sldId="269"/>
        </pc:sldMkLst>
        <pc:spChg chg="mod">
          <ac:chgData name="Guest User" userId="" providerId="Windows Live" clId="Web-{1A6D575D-81EF-462D-BE52-C270728161F7}" dt="2021-02-24T14:38:29.243" v="267" actId="20577"/>
          <ac:spMkLst>
            <pc:docMk/>
            <pc:sldMk cId="4025185055" sldId="269"/>
            <ac:spMk id="4" creationId="{C4682516-504A-4542-9935-1849480DB661}"/>
          </ac:spMkLst>
        </pc:spChg>
      </pc:sldChg>
      <pc:sldChg chg="modTransition">
        <pc:chgData name="Guest User" userId="" providerId="Windows Live" clId="Web-{1A6D575D-81EF-462D-BE52-C270728161F7}" dt="2021-02-24T14:36:09.161" v="242"/>
        <pc:sldMkLst>
          <pc:docMk/>
          <pc:sldMk cId="1814100131" sldId="271"/>
        </pc:sldMkLst>
      </pc:sldChg>
      <pc:sldChg chg="modSp modTransition">
        <pc:chgData name="Guest User" userId="" providerId="Windows Live" clId="Web-{1A6D575D-81EF-462D-BE52-C270728161F7}" dt="2021-02-24T14:44:54.612" v="300" actId="1076"/>
        <pc:sldMkLst>
          <pc:docMk/>
          <pc:sldMk cId="189058675" sldId="272"/>
        </pc:sldMkLst>
        <pc:spChg chg="mod">
          <ac:chgData name="Guest User" userId="" providerId="Windows Live" clId="Web-{1A6D575D-81EF-462D-BE52-C270728161F7}" dt="2021-02-24T14:44:08.689" v="295" actId="1076"/>
          <ac:spMkLst>
            <pc:docMk/>
            <pc:sldMk cId="189058675" sldId="272"/>
            <ac:spMk id="2" creationId="{7B65909A-BF3A-470F-8AC3-316162579B83}"/>
          </ac:spMkLst>
        </pc:spChg>
        <pc:spChg chg="mod">
          <ac:chgData name="Guest User" userId="" providerId="Windows Live" clId="Web-{1A6D575D-81EF-462D-BE52-C270728161F7}" dt="2021-02-24T14:44:54.612" v="300" actId="1076"/>
          <ac:spMkLst>
            <pc:docMk/>
            <pc:sldMk cId="189058675" sldId="272"/>
            <ac:spMk id="3" creationId="{DF9D1F9A-5683-41D4-9487-0CE3F3ED325A}"/>
          </ac:spMkLst>
        </pc:spChg>
      </pc:sldChg>
      <pc:sldChg chg="modSp modTransition">
        <pc:chgData name="Guest User" userId="" providerId="Windows Live" clId="Web-{1A6D575D-81EF-462D-BE52-C270728161F7}" dt="2021-02-24T14:36:09.161" v="232"/>
        <pc:sldMkLst>
          <pc:docMk/>
          <pc:sldMk cId="987768985" sldId="273"/>
        </pc:sldMkLst>
        <pc:spChg chg="mod">
          <ac:chgData name="Guest User" userId="" providerId="Windows Live" clId="Web-{1A6D575D-81EF-462D-BE52-C270728161F7}" dt="2021-02-24T13:51:06.168" v="33" actId="20577"/>
          <ac:spMkLst>
            <pc:docMk/>
            <pc:sldMk cId="987768985" sldId="273"/>
            <ac:spMk id="3" creationId="{64AA3676-D2BA-410A-8FDB-3E09C03FC9DA}"/>
          </ac:spMkLst>
        </pc:spChg>
      </pc:sldChg>
      <pc:sldChg chg="modSp ord modTransition">
        <pc:chgData name="Guest User" userId="" providerId="Windows Live" clId="Web-{1A6D575D-81EF-462D-BE52-C270728161F7}" dt="2021-02-24T14:36:09.161" v="235"/>
        <pc:sldMkLst>
          <pc:docMk/>
          <pc:sldMk cId="3980754089" sldId="274"/>
        </pc:sldMkLst>
        <pc:spChg chg="mod">
          <ac:chgData name="Guest User" userId="" providerId="Windows Live" clId="Web-{1A6D575D-81EF-462D-BE52-C270728161F7}" dt="2021-02-24T14:18:56.727" v="172" actId="20577"/>
          <ac:spMkLst>
            <pc:docMk/>
            <pc:sldMk cId="3980754089" sldId="274"/>
            <ac:spMk id="3" creationId="{353022E9-A02B-4F3B-A653-D39AD53FA2AB}"/>
          </ac:spMkLst>
        </pc:spChg>
      </pc:sldChg>
      <pc:sldChg chg="modSp modTransition">
        <pc:chgData name="Guest User" userId="" providerId="Windows Live" clId="Web-{1A6D575D-81EF-462D-BE52-C270728161F7}" dt="2021-02-24T14:36:09.161" v="233"/>
        <pc:sldMkLst>
          <pc:docMk/>
          <pc:sldMk cId="521228077" sldId="275"/>
        </pc:sldMkLst>
        <pc:spChg chg="mod">
          <ac:chgData name="Guest User" userId="" providerId="Windows Live" clId="Web-{1A6D575D-81EF-462D-BE52-C270728161F7}" dt="2021-02-24T14:24:26.221" v="218" actId="1076"/>
          <ac:spMkLst>
            <pc:docMk/>
            <pc:sldMk cId="521228077" sldId="275"/>
            <ac:spMk id="2" creationId="{FE9A202C-2B68-440C-A916-F297C73F6B5F}"/>
          </ac:spMkLst>
        </pc:spChg>
        <pc:spChg chg="mod">
          <ac:chgData name="Guest User" userId="" providerId="Windows Live" clId="Web-{1A6D575D-81EF-462D-BE52-C270728161F7}" dt="2021-02-24T14:25:29.144" v="230" actId="20577"/>
          <ac:spMkLst>
            <pc:docMk/>
            <pc:sldMk cId="521228077" sldId="275"/>
            <ac:spMk id="3" creationId="{D865A88E-56A4-4E42-8DAD-77D95EA255CC}"/>
          </ac:spMkLst>
        </pc:spChg>
      </pc:sldChg>
      <pc:sldChg chg="modTransition">
        <pc:chgData name="Guest User" userId="" providerId="Windows Live" clId="Web-{1A6D575D-81EF-462D-BE52-C270728161F7}" dt="2021-02-24T14:36:09.161" v="236"/>
        <pc:sldMkLst>
          <pc:docMk/>
          <pc:sldMk cId="1149783478" sldId="276"/>
        </pc:sldMkLst>
      </pc:sldChg>
      <pc:sldChg chg="modTransition">
        <pc:chgData name="Guest User" userId="" providerId="Windows Live" clId="Web-{1A6D575D-81EF-462D-BE52-C270728161F7}" dt="2021-02-24T14:36:09.161" v="239"/>
        <pc:sldMkLst>
          <pc:docMk/>
          <pc:sldMk cId="2639602400" sldId="277"/>
        </pc:sldMkLst>
      </pc:sldChg>
      <pc:sldChg chg="modSp modTransition">
        <pc:chgData name="Guest User" userId="" providerId="Windows Live" clId="Web-{1A6D575D-81EF-462D-BE52-C270728161F7}" dt="2021-02-24T14:43:54.204" v="294" actId="20577"/>
        <pc:sldMkLst>
          <pc:docMk/>
          <pc:sldMk cId="479950339" sldId="278"/>
        </pc:sldMkLst>
        <pc:spChg chg="mod">
          <ac:chgData name="Guest User" userId="" providerId="Windows Live" clId="Web-{1A6D575D-81EF-462D-BE52-C270728161F7}" dt="2021-02-24T14:43:54.204" v="294" actId="20577"/>
          <ac:spMkLst>
            <pc:docMk/>
            <pc:sldMk cId="479950339" sldId="278"/>
            <ac:spMk id="3" creationId="{BDBDF6F0-0573-4F30-8304-C46EE4D3E0C8}"/>
          </ac:spMkLst>
        </pc:spChg>
      </pc:sldChg>
      <pc:sldChg chg="modTransition">
        <pc:chgData name="Guest User" userId="" providerId="Windows Live" clId="Web-{1A6D575D-81EF-462D-BE52-C270728161F7}" dt="2021-02-24T14:36:09.161" v="240"/>
        <pc:sldMkLst>
          <pc:docMk/>
          <pc:sldMk cId="4087438121" sldId="279"/>
        </pc:sldMkLst>
      </pc:sldChg>
      <pc:sldChg chg="addSp modSp new del">
        <pc:chgData name="Guest User" userId="" providerId="Windows Live" clId="Web-{1A6D575D-81EF-462D-BE52-C270728161F7}" dt="2021-02-24T14:11:28.044" v="114"/>
        <pc:sldMkLst>
          <pc:docMk/>
          <pc:sldMk cId="1199964040" sldId="280"/>
        </pc:sldMkLst>
        <pc:spChg chg="add mod">
          <ac:chgData name="Guest User" userId="" providerId="Windows Live" clId="Web-{1A6D575D-81EF-462D-BE52-C270728161F7}" dt="2021-02-24T14:11:26.450" v="113" actId="20577"/>
          <ac:spMkLst>
            <pc:docMk/>
            <pc:sldMk cId="1199964040" sldId="280"/>
            <ac:spMk id="2" creationId="{D24BC9F9-9EA4-4E0D-9DE7-050CC04F913D}"/>
          </ac:spMkLst>
        </pc:spChg>
      </pc:sldChg>
      <pc:sldChg chg="delSp modSp new modTransition">
        <pc:chgData name="Guest User" userId="" providerId="Windows Live" clId="Web-{1A6D575D-81EF-462D-BE52-C270728161F7}" dt="2021-02-24T14:36:09.161" v="234"/>
        <pc:sldMkLst>
          <pc:docMk/>
          <pc:sldMk cId="1760551797" sldId="280"/>
        </pc:sldMkLst>
        <pc:spChg chg="del mod">
          <ac:chgData name="Guest User" userId="" providerId="Windows Live" clId="Web-{1A6D575D-81EF-462D-BE52-C270728161F7}" dt="2021-02-24T14:16:41.443" v="167"/>
          <ac:spMkLst>
            <pc:docMk/>
            <pc:sldMk cId="1760551797" sldId="280"/>
            <ac:spMk id="2" creationId="{032E5CEF-F904-4B14-81B6-E070816C32D1}"/>
          </ac:spMkLst>
        </pc:spChg>
        <pc:spChg chg="mod">
          <ac:chgData name="Guest User" userId="" providerId="Windows Live" clId="Web-{1A6D575D-81EF-462D-BE52-C270728161F7}" dt="2021-02-24T14:21:12.481" v="181" actId="20577"/>
          <ac:spMkLst>
            <pc:docMk/>
            <pc:sldMk cId="1760551797" sldId="280"/>
            <ac:spMk id="3" creationId="{F1275B87-2F96-4FAD-8CEE-071A0FA20164}"/>
          </ac:spMkLst>
        </pc:spChg>
      </pc:sldChg>
    </pc:docChg>
  </pc:docChgLst>
</pc:chgInfo>
</file>

<file path=ppt/media/hdphoto1.wdp>
</file>

<file path=ppt/media/hdphoto2.wdp>
</file>

<file path=ppt/media/image1.jpeg>
</file>

<file path=ppt/media/image10.JPG>
</file>

<file path=ppt/media/image11.JPG>
</file>

<file path=ppt/media/image2.jpe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16EA23-0339-4E46-9F25-7D838E79EF17}" type="datetimeFigureOut">
              <a:rPr lang="en-US" smtClean="0"/>
              <a:t>4/2/2021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E81925-CA98-455D-A45B-7A71D36D9055}" type="slidenum">
              <a:rPr lang="en-US" smtClean="0"/>
              <a:t>‹#›</a:t>
            </a:fld>
            <a:endParaRPr lang="en-US"/>
          </a:p>
        </p:txBody>
      </p:sp>
    </p:spTree>
    <p:extLst>
      <p:ext uri="{BB962C8B-B14F-4D97-AF65-F5344CB8AC3E}">
        <p14:creationId xmlns:p14="http://schemas.microsoft.com/office/powerpoint/2010/main" val="629094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4E81925-CA98-455D-A45B-7A71D36D9055}" type="slidenum">
              <a:rPr lang="en-US" smtClean="0"/>
              <a:t>7</a:t>
            </a:fld>
            <a:endParaRPr lang="en-US"/>
          </a:p>
        </p:txBody>
      </p:sp>
    </p:spTree>
    <p:extLst>
      <p:ext uri="{BB962C8B-B14F-4D97-AF65-F5344CB8AC3E}">
        <p14:creationId xmlns:p14="http://schemas.microsoft.com/office/powerpoint/2010/main" val="28330017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1C2E5755-BE71-42AB-90F6-2F0E564E55A6}" type="datetime1">
              <a:rPr lang="en-US" smtClean="0"/>
              <a:t>4/2/2021</a:t>
            </a:fld>
            <a:endParaRPr 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8EC607-3EF5-436E-A362-C37FB4F54254}" type="datetime1">
              <a:rPr lang="en-US" smtClean="0"/>
              <a:t>4/2/2021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CCAF28-6DF0-4504-9918-536BB1B9FA11}" type="datetime1">
              <a:rPr lang="en-US" smtClean="0"/>
              <a:t>4/2/2021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68E68CF-544E-4644-A5ED-8BFA55AC904A}" type="datetime1">
              <a:rPr lang="en-US" smtClean="0"/>
              <a:t>4/2/2021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4920DED0-842D-4236-8DE2-847A33CFA49E}" type="datetime1">
              <a:rPr lang="en-US" smtClean="0"/>
              <a:t>4/2/2021</a:t>
            </a:fld>
            <a:endParaRPr 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dirty="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A63E865-D6F4-43E8-B056-5F77FF98F8C7}" type="datetime1">
              <a:rPr lang="en-US" smtClean="0"/>
              <a:t>4/2/2021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3392656-D9E5-45DE-AB78-A02B96C0D337}" type="datetime1">
              <a:rPr lang="en-US" smtClean="0"/>
              <a:t>4/2/2021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ADDD20B-CD57-45CB-9DE3-30B0CB335A7F}" type="datetime1">
              <a:rPr lang="en-US" smtClean="0"/>
              <a:t>4/2/2021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7BF8FB-3BFB-4C6B-BFA1-0EF9A6BEF927}" type="datetime1">
              <a:rPr lang="en-US" smtClean="0"/>
              <a:t>4/2/2021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A0F9B5E6-956A-4BA4-975A-E7DEF0A26FCD}" type="datetime1">
              <a:rPr lang="en-US" smtClean="0"/>
              <a:t>4/2/2021</a:t>
            </a:fld>
            <a:endParaRPr lang="en-US"/>
          </a:p>
        </p:txBody>
      </p:sp>
      <p:sp>
        <p:nvSpPr>
          <p:cNvPr id="9" name="Footer Placeholder 8"/>
          <p:cNvSpPr>
            <a:spLocks noGrp="1"/>
          </p:cNvSpPr>
          <p:nvPr>
            <p:ph type="ftr" sz="quarter" idx="11"/>
          </p:nvPr>
        </p:nvSpPr>
        <p:spPr/>
        <p:txBody>
          <a:bodyPr/>
          <a:lstStyle>
            <a:lvl1pPr algn="r">
              <a:defRPr/>
            </a:lvl1pPr>
          </a:lstStyle>
          <a:p>
            <a:endParaRPr 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dirty="0"/>
              <a:pPr/>
              <a:t>‹#›</a:t>
            </a:fld>
            <a:endParaRPr 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6274AE70-3B2E-4296-B975-61046C051972}" type="datetime1">
              <a:rPr lang="en-US" smtClean="0"/>
              <a:t>4/2/2021</a:t>
            </a:fld>
            <a:endParaRPr 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dirty="0"/>
              <a:pPr/>
              <a:t>‹#›</a:t>
            </a:fld>
            <a:endParaRPr 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84758159-BAD0-408E-BBE1-96B668F1C589}" type="datetime1">
              <a:rPr lang="en-US" smtClean="0"/>
              <a:t>4/2/2021</a:t>
            </a:fld>
            <a:endParaRPr lang="en-US"/>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0.JPG"/><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22" name="Rectangle 9">
            <a:extLst>
              <a:ext uri="{FF2B5EF4-FFF2-40B4-BE49-F238E27FC236}">
                <a16:creationId xmlns="" xmlns:a16="http://schemas.microsoft.com/office/drawing/2014/main" id="{6F40FBDA-CEB1-40F0-9AB9-BD9C402D70F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ayers of white silk in the background">
            <a:extLst>
              <a:ext uri="{FF2B5EF4-FFF2-40B4-BE49-F238E27FC236}">
                <a16:creationId xmlns="" xmlns:a16="http://schemas.microsoft.com/office/drawing/2014/main" id="{F64AC3CD-1328-415A-B204-EEA3F73A9CB1}"/>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colorTemperature colorTemp="11500"/>
                    </a14:imgEffect>
                    <a14:imgEffect>
                      <a14:saturation sat="400000"/>
                    </a14:imgEffect>
                    <a14:imgEffect>
                      <a14:brightnessContrast contrast="-20000"/>
                    </a14:imgEffect>
                  </a14:imgLayer>
                </a14:imgProps>
              </a:ext>
            </a:extLst>
          </a:blip>
          <a:srcRect b="15730"/>
          <a:stretch/>
        </p:blipFill>
        <p:spPr>
          <a:xfrm>
            <a:off x="-1" y="-1500"/>
            <a:ext cx="12191980" cy="6857990"/>
          </a:xfrm>
          <a:prstGeom prst="rect">
            <a:avLst/>
          </a:prstGeom>
        </p:spPr>
      </p:pic>
      <p:sp>
        <p:nvSpPr>
          <p:cNvPr id="23" name="Rectangle 11">
            <a:extLst>
              <a:ext uri="{FF2B5EF4-FFF2-40B4-BE49-F238E27FC236}">
                <a16:creationId xmlns="" xmlns:a16="http://schemas.microsoft.com/office/drawing/2014/main" id="{0344D4FE-ABEF-4230-9E4E-AD5782FC78A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307870" y="1267730"/>
            <a:ext cx="9576262" cy="4307950"/>
          </a:xfrm>
          <a:prstGeom prst="rect">
            <a:avLst/>
          </a:prstGeom>
          <a:noFill/>
          <a:ln w="6350" cap="sq" cmpd="sng" algn="ctr">
            <a:solidFill>
              <a:schemeClr val="tx1">
                <a:lumMod val="75000"/>
                <a:lumOff val="25000"/>
              </a:schemeClr>
            </a:solidFill>
            <a:prstDash val="solid"/>
            <a:miter lim="800000"/>
          </a:ln>
          <a:effectLst>
            <a:softEdge rad="0"/>
          </a:effectLst>
        </p:spPr>
      </p:sp>
      <p:sp>
        <p:nvSpPr>
          <p:cNvPr id="24" name="Rectangle 13">
            <a:extLst>
              <a:ext uri="{FF2B5EF4-FFF2-40B4-BE49-F238E27FC236}">
                <a16:creationId xmlns="" xmlns:a16="http://schemas.microsoft.com/office/drawing/2014/main" id="{9325F979-D3F9-4926-81B7-7ACCB31A501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alpha val="80000"/>
              </a:schemeClr>
            </a:solidFill>
            <a:prstDash val="solid"/>
            <a:miter lim="800000"/>
          </a:ln>
          <a:effectLst/>
        </p:spPr>
      </p:sp>
      <p:sp>
        <p:nvSpPr>
          <p:cNvPr id="4" name="TextBox 3">
            <a:extLst>
              <a:ext uri="{FF2B5EF4-FFF2-40B4-BE49-F238E27FC236}">
                <a16:creationId xmlns="" xmlns:a16="http://schemas.microsoft.com/office/drawing/2014/main" id="{C4682516-504A-4542-9935-1849480DB661}"/>
              </a:ext>
            </a:extLst>
          </p:cNvPr>
          <p:cNvSpPr txBox="1"/>
          <p:nvPr/>
        </p:nvSpPr>
        <p:spPr>
          <a:xfrm>
            <a:off x="1446578" y="2690918"/>
            <a:ext cx="5296403" cy="2616101"/>
          </a:xfrm>
          <a:prstGeom prst="rect">
            <a:avLst/>
          </a:prstGeom>
          <a:noFill/>
        </p:spPr>
        <p:txBody>
          <a:bodyPr wrap="square" lIns="91440" tIns="45720" rIns="91440" bIns="45720" rtlCol="0" anchor="t">
            <a:spAutoFit/>
          </a:bodyPr>
          <a:lstStyle/>
          <a:p>
            <a:r>
              <a:rPr lang="en-IN" sz="3600" spc="300" dirty="0">
                <a:latin typeface="Bahnschrift SemiLight SemiConde" panose="020B0502040204020203" pitchFamily="34" charset="0"/>
                <a:cs typeface="Calibri" panose="020F0502020204030204" pitchFamily="34" charset="0"/>
              </a:rPr>
              <a:t>By group</a:t>
            </a:r>
          </a:p>
          <a:p>
            <a:pPr marL="457200" indent="-457200">
              <a:buFont typeface="Arial" panose="020B0604020202020204" pitchFamily="34" charset="0"/>
              <a:buChar char="•"/>
            </a:pPr>
            <a:r>
              <a:rPr lang="en-IN" sz="3200" spc="300" dirty="0" err="1">
                <a:latin typeface="Bahnschrift SemiLight SemiConde" panose="020B0502040204020203" pitchFamily="34" charset="0"/>
                <a:cs typeface="Calibri"/>
              </a:rPr>
              <a:t>Tanmay</a:t>
            </a:r>
            <a:r>
              <a:rPr lang="en-IN" sz="3200" spc="300" dirty="0">
                <a:latin typeface="Bahnschrift SemiLight SemiConde" panose="020B0502040204020203" pitchFamily="34" charset="0"/>
                <a:cs typeface="Calibri"/>
              </a:rPr>
              <a:t> Kulkarni (25)</a:t>
            </a:r>
            <a:endParaRPr lang="en-IN" sz="3200" spc="300" dirty="0">
              <a:latin typeface="Bahnschrift SemiLight SemiConde" panose="020B0502040204020203" pitchFamily="34" charset="0"/>
              <a:cs typeface="Calibri" panose="020F0502020204030204" pitchFamily="34" charset="0"/>
            </a:endParaRPr>
          </a:p>
          <a:p>
            <a:pPr marL="457200" indent="-457200">
              <a:buFont typeface="Arial" panose="020B0604020202020204" pitchFamily="34" charset="0"/>
              <a:buChar char="•"/>
            </a:pPr>
            <a:r>
              <a:rPr lang="en-IN" sz="3200" spc="300" dirty="0" err="1">
                <a:latin typeface="Bahnschrift SemiLight SemiConde" panose="020B0502040204020203" pitchFamily="34" charset="0"/>
                <a:cs typeface="Calibri"/>
              </a:rPr>
              <a:t>Pushpak</a:t>
            </a:r>
            <a:r>
              <a:rPr lang="en-IN" sz="3200" spc="300" dirty="0">
                <a:latin typeface="Bahnschrift SemiLight SemiConde" panose="020B0502040204020203" pitchFamily="34" charset="0"/>
                <a:cs typeface="Calibri"/>
              </a:rPr>
              <a:t> </a:t>
            </a:r>
            <a:r>
              <a:rPr lang="en-IN" sz="3200" spc="300" dirty="0" err="1">
                <a:latin typeface="Bahnschrift SemiLight SemiConde" panose="020B0502040204020203" pitchFamily="34" charset="0"/>
                <a:cs typeface="Calibri"/>
              </a:rPr>
              <a:t>Maind</a:t>
            </a:r>
            <a:r>
              <a:rPr lang="en-IN" sz="3200" spc="300" dirty="0">
                <a:latin typeface="Bahnschrift SemiLight SemiConde" panose="020B0502040204020203" pitchFamily="34" charset="0"/>
                <a:cs typeface="Calibri"/>
              </a:rPr>
              <a:t> (28)</a:t>
            </a:r>
            <a:endParaRPr lang="en-IN" sz="3200" spc="300" dirty="0">
              <a:latin typeface="Bahnschrift SemiLight SemiConde" panose="020B0502040204020203" pitchFamily="34" charset="0"/>
              <a:cs typeface="Calibri" panose="020F0502020204030204" pitchFamily="34" charset="0"/>
            </a:endParaRPr>
          </a:p>
          <a:p>
            <a:pPr marL="457200" indent="-457200">
              <a:buFont typeface="Arial" panose="020B0604020202020204" pitchFamily="34" charset="0"/>
              <a:buChar char="•"/>
            </a:pPr>
            <a:r>
              <a:rPr lang="en-IN" sz="3200" spc="300" dirty="0">
                <a:latin typeface="Bahnschrift SemiLight SemiConde" panose="020B0502040204020203" pitchFamily="34" charset="0"/>
                <a:cs typeface="Calibri"/>
              </a:rPr>
              <a:t>Rahul </a:t>
            </a:r>
            <a:r>
              <a:rPr lang="en-IN" sz="3200" spc="300" dirty="0" err="1">
                <a:latin typeface="Bahnschrift SemiLight SemiConde" panose="020B0502040204020203" pitchFamily="34" charset="0"/>
                <a:cs typeface="Calibri"/>
              </a:rPr>
              <a:t>Patil</a:t>
            </a:r>
            <a:r>
              <a:rPr lang="en-IN" sz="3200" spc="300" dirty="0">
                <a:latin typeface="Bahnschrift SemiLight SemiConde" panose="020B0502040204020203" pitchFamily="34" charset="0"/>
                <a:cs typeface="Calibri"/>
              </a:rPr>
              <a:t> (37)</a:t>
            </a:r>
            <a:endParaRPr lang="en-IN" sz="3200" spc="300" dirty="0">
              <a:latin typeface="Bahnschrift SemiLight SemiConde" panose="020B0502040204020203" pitchFamily="34" charset="0"/>
              <a:cs typeface="Calibri" panose="020F0502020204030204" pitchFamily="34" charset="0"/>
            </a:endParaRPr>
          </a:p>
          <a:p>
            <a:pPr marL="457200" indent="-457200">
              <a:buFont typeface="Arial" panose="020B0604020202020204" pitchFamily="34" charset="0"/>
              <a:buChar char="•"/>
            </a:pPr>
            <a:r>
              <a:rPr lang="en-IN" sz="3200" spc="300" dirty="0">
                <a:latin typeface="Bahnschrift SemiLight SemiConde" panose="020B0502040204020203" pitchFamily="34" charset="0"/>
                <a:cs typeface="Calibri"/>
              </a:rPr>
              <a:t>Vishal </a:t>
            </a:r>
            <a:r>
              <a:rPr lang="en-IN" sz="3200" spc="300" dirty="0" err="1">
                <a:latin typeface="Bahnschrift SemiLight SemiConde" panose="020B0502040204020203" pitchFamily="34" charset="0"/>
                <a:cs typeface="Calibri"/>
              </a:rPr>
              <a:t>Shirke</a:t>
            </a:r>
            <a:r>
              <a:rPr lang="en-IN" sz="3200" spc="300" dirty="0">
                <a:latin typeface="Bahnschrift SemiLight SemiConde" panose="020B0502040204020203" pitchFamily="34" charset="0"/>
                <a:cs typeface="Calibri"/>
              </a:rPr>
              <a:t> (48</a:t>
            </a:r>
            <a:r>
              <a:rPr lang="en-IN" sz="3200" spc="300" dirty="0">
                <a:latin typeface="Calibri"/>
                <a:cs typeface="Calibri"/>
              </a:rPr>
              <a:t>)</a:t>
            </a:r>
            <a:endParaRPr lang="en-US" sz="3200" spc="300" dirty="0">
              <a:latin typeface="Calibri" panose="020F0502020204030204" pitchFamily="34" charset="0"/>
              <a:cs typeface="Calibri" panose="020F0502020204030204" pitchFamily="34" charset="0"/>
            </a:endParaRPr>
          </a:p>
        </p:txBody>
      </p:sp>
      <p:sp>
        <p:nvSpPr>
          <p:cNvPr id="6" name="Rectangle 5">
            <a:extLst>
              <a:ext uri="{FF2B5EF4-FFF2-40B4-BE49-F238E27FC236}">
                <a16:creationId xmlns="" xmlns:a16="http://schemas.microsoft.com/office/drawing/2014/main" id="{68D7B94F-F2B8-4B7A-987C-384D28F2B4A9}"/>
              </a:ext>
            </a:extLst>
          </p:cNvPr>
          <p:cNvSpPr/>
          <p:nvPr/>
        </p:nvSpPr>
        <p:spPr>
          <a:xfrm>
            <a:off x="1302804" y="1412901"/>
            <a:ext cx="9212579" cy="769441"/>
          </a:xfrm>
          <a:prstGeom prst="rect">
            <a:avLst/>
          </a:prstGeom>
          <a:noFill/>
          <a:ln>
            <a:noFill/>
          </a:ln>
          <a:effectLst>
            <a:outerShdw blurRad="50800" dist="38100" dir="5400000" algn="t" rotWithShape="0">
              <a:prstClr val="black">
                <a:alpha val="40000"/>
              </a:prstClr>
            </a:outerShdw>
          </a:effectLst>
        </p:spPr>
        <p:style>
          <a:lnRef idx="2">
            <a:schemeClr val="accent3"/>
          </a:lnRef>
          <a:fillRef idx="1">
            <a:schemeClr val="lt1"/>
          </a:fillRef>
          <a:effectRef idx="0">
            <a:schemeClr val="accent3"/>
          </a:effectRef>
          <a:fontRef idx="minor">
            <a:schemeClr val="dk1"/>
          </a:fontRef>
        </p:style>
        <p:txBody>
          <a:bodyPr wrap="square" lIns="91440" tIns="45720" rIns="91440" bIns="45720">
            <a:spAutoFit/>
          </a:bodyPr>
          <a:lstStyle/>
          <a:p>
            <a:pPr algn="ctr"/>
            <a:r>
              <a:rPr lang="en-IN" sz="4400" b="1">
                <a:ln w="22225">
                  <a:solidFill>
                    <a:schemeClr val="bg1">
                      <a:lumMod val="85000"/>
                    </a:schemeClr>
                  </a:solidFill>
                  <a:prstDash val="solid"/>
                </a:ln>
                <a:solidFill>
                  <a:schemeClr val="tx1"/>
                </a:solidFill>
                <a:latin typeface="Copperplate Gothic Bold" panose="020E0705020206020404" pitchFamily="34" charset="0"/>
              </a:rPr>
              <a:t>Text and Audio processing</a:t>
            </a:r>
            <a:endParaRPr lang="en-US" sz="4400" b="1">
              <a:ln w="22225">
                <a:solidFill>
                  <a:schemeClr val="bg1">
                    <a:lumMod val="85000"/>
                  </a:schemeClr>
                </a:solidFill>
                <a:prstDash val="solid"/>
              </a:ln>
              <a:solidFill>
                <a:schemeClr val="tx1"/>
              </a:solidFill>
            </a:endParaRPr>
          </a:p>
        </p:txBody>
      </p:sp>
      <p:sp>
        <p:nvSpPr>
          <p:cNvPr id="10" name="TextBox 9">
            <a:extLst>
              <a:ext uri="{FF2B5EF4-FFF2-40B4-BE49-F238E27FC236}">
                <a16:creationId xmlns="" xmlns:a16="http://schemas.microsoft.com/office/drawing/2014/main" id="{5FF002F4-FD64-4854-9012-994F14EC2EC9}"/>
              </a:ext>
            </a:extLst>
          </p:cNvPr>
          <p:cNvSpPr txBox="1"/>
          <p:nvPr/>
        </p:nvSpPr>
        <p:spPr>
          <a:xfrm>
            <a:off x="6863521" y="3998968"/>
            <a:ext cx="3615691" cy="1261884"/>
          </a:xfrm>
          <a:prstGeom prst="rect">
            <a:avLst/>
          </a:prstGeom>
          <a:noFill/>
        </p:spPr>
        <p:txBody>
          <a:bodyPr wrap="square" rtlCol="0">
            <a:spAutoFit/>
          </a:bodyPr>
          <a:lstStyle/>
          <a:p>
            <a:pPr algn="ctr"/>
            <a:r>
              <a:rPr lang="en-IN" sz="4400">
                <a:latin typeface="Times New Roman" panose="02020603050405020304" pitchFamily="18" charset="0"/>
                <a:cs typeface="Times New Roman" panose="02020603050405020304" pitchFamily="18" charset="0"/>
              </a:rPr>
              <a:t>Project Guide</a:t>
            </a:r>
          </a:p>
          <a:p>
            <a:pPr algn="ctr"/>
            <a:r>
              <a:rPr lang="en-IN" sz="3200">
                <a:latin typeface="Times New Roman" panose="02020603050405020304" pitchFamily="18" charset="0"/>
                <a:cs typeface="Times New Roman" panose="02020603050405020304" pitchFamily="18" charset="0"/>
              </a:rPr>
              <a:t>Prof.Dhananjay Raut</a:t>
            </a:r>
            <a:endParaRPr lang="en-US" sz="32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5185055"/>
      </p:ext>
    </p:extLst>
  </p:cSld>
  <p:clrMapOvr>
    <a:overrideClrMapping bg1="lt1" tx1="dk1" bg2="lt2" tx2="dk2" accent1="accent1" accent2="accent2" accent3="accent3" accent4="accent4" accent5="accent5" accent6="accent6" hlink="hlink" folHlink="folHlink"/>
  </p:clrMapOvr>
  <p:transition spd="slow">
    <p:cove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saturation sat="200000"/>
                    </a14:imgEffect>
                    <a14:imgEffect>
                      <a14:brightnessContrast bright="-20000" contrast="40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A70A73-0085-4423-9D65-6B22BAC6490B}"/>
              </a:ext>
            </a:extLst>
          </p:cNvPr>
          <p:cNvSpPr>
            <a:spLocks noGrp="1"/>
          </p:cNvSpPr>
          <p:nvPr>
            <p:ph type="title"/>
          </p:nvPr>
        </p:nvSpPr>
        <p:spPr>
          <a:xfrm>
            <a:off x="237067" y="260693"/>
            <a:ext cx="11695289" cy="776176"/>
          </a:xfrm>
        </p:spPr>
        <p:txBody>
          <a:bodyPr>
            <a:normAutofit/>
          </a:bodyPr>
          <a:lstStyle/>
          <a:p>
            <a:pPr algn="ctr"/>
            <a:r>
              <a:rPr lang="en-IN" dirty="0">
                <a:latin typeface="Baskerville Old Face" panose="02020602080505020303" pitchFamily="18" charset="0"/>
              </a:rPr>
              <a:t>   Introduction</a:t>
            </a:r>
            <a:endParaRPr lang="en-US" dirty="0">
              <a:latin typeface="Baskerville Old Face" panose="02020602080505020303" pitchFamily="18" charset="0"/>
            </a:endParaRPr>
          </a:p>
        </p:txBody>
      </p:sp>
      <p:sp>
        <p:nvSpPr>
          <p:cNvPr id="3" name="Content Placeholder 2">
            <a:extLst>
              <a:ext uri="{FF2B5EF4-FFF2-40B4-BE49-F238E27FC236}">
                <a16:creationId xmlns="" xmlns:a16="http://schemas.microsoft.com/office/drawing/2014/main" id="{124E4F5A-337A-48F1-A9B8-C5204DFFD6B8}"/>
              </a:ext>
            </a:extLst>
          </p:cNvPr>
          <p:cNvSpPr>
            <a:spLocks noGrp="1"/>
          </p:cNvSpPr>
          <p:nvPr>
            <p:ph idx="1"/>
          </p:nvPr>
        </p:nvSpPr>
        <p:spPr>
          <a:xfrm>
            <a:off x="1066800" y="1041991"/>
            <a:ext cx="10058400" cy="5550196"/>
          </a:xfrm>
        </p:spPr>
        <p:txBody>
          <a:bodyPr>
            <a:normAutofit fontScale="92500" lnSpcReduction="10000"/>
          </a:bodyPr>
          <a:lstStyle/>
          <a:p>
            <a:pPr marL="0" indent="0" algn="ctr">
              <a:lnSpc>
                <a:spcPct val="150000"/>
              </a:lnSpc>
              <a:buNone/>
            </a:pPr>
            <a:r>
              <a:rPr lang="en-US" sz="2800" dirty="0">
                <a:solidFill>
                  <a:srgbClr val="000000"/>
                </a:solidFill>
                <a:effectLst/>
                <a:latin typeface="Baskerville Old Face" panose="02020602080505020303" pitchFamily="18" charset="0"/>
                <a:cs typeface="Calibri" panose="020F0502020204030204" pitchFamily="34" charset="0"/>
              </a:rPr>
              <a:t>Today there is a wide spread talk about improvement of the human interface to the computer. Because no longer people want to sit and read data from the monitor. Since there is a painstaking effort to be taken, this involves strain to their eyes. In this aspect Speech Synthesis is becoming one of the most important steps towards improving the human interface to the computer. </a:t>
            </a:r>
          </a:p>
          <a:p>
            <a:pPr marL="0" indent="0" algn="ctr">
              <a:lnSpc>
                <a:spcPct val="150000"/>
              </a:lnSpc>
              <a:buNone/>
            </a:pPr>
            <a:r>
              <a:rPr lang="en-US" sz="2800" dirty="0">
                <a:solidFill>
                  <a:srgbClr val="000000"/>
                </a:solidFill>
                <a:latin typeface="Baskerville Old Face" panose="02020602080505020303" pitchFamily="18" charset="0"/>
                <a:cs typeface="Calibri" panose="020F0502020204030204" pitchFamily="34" charset="0"/>
              </a:rPr>
              <a:t>Similarly audio interface allows humans to directly communicate to computer interfaces e.g. Google's search engine which allows the user to directly interact with the commands by speech. </a:t>
            </a:r>
            <a:endParaRPr lang="en-IN" sz="2800" dirty="0">
              <a:latin typeface="Baskerville Old Face" panose="02020602080505020303" pitchFamily="18" charset="0"/>
              <a:cs typeface="Calibri" panose="020F0502020204030204" pitchFamily="34" charset="0"/>
            </a:endParaRPr>
          </a:p>
          <a:p>
            <a:pPr marL="0" indent="0">
              <a:buNone/>
            </a:pPr>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14100131"/>
      </p:ext>
    </p:extLst>
  </p:cSld>
  <p:clrMapOvr>
    <a:masterClrMapping/>
  </p:clrMapOvr>
  <p:transition spd="slow">
    <p:cove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sharpenSoften amount="50000"/>
                    </a14:imgEffect>
                    <a14:imgEffect>
                      <a14:saturation sat="200000"/>
                    </a14:imgEffect>
                    <a14:imgEffect>
                      <a14:brightnessContrast bright="-20000" contrast="40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F0C7125-1EC0-423C-914A-A81452707832}"/>
              </a:ext>
            </a:extLst>
          </p:cNvPr>
          <p:cNvSpPr>
            <a:spLocks noGrp="1"/>
          </p:cNvSpPr>
          <p:nvPr>
            <p:ph type="title"/>
          </p:nvPr>
        </p:nvSpPr>
        <p:spPr>
          <a:xfrm>
            <a:off x="242710" y="227263"/>
            <a:ext cx="11706577" cy="1014516"/>
          </a:xfrm>
        </p:spPr>
        <p:txBody>
          <a:bodyPr/>
          <a:lstStyle/>
          <a:p>
            <a:pPr algn="ctr"/>
            <a:r>
              <a:rPr lang="en-IN" dirty="0">
                <a:latin typeface="Baskerville Old Face" panose="02020602080505020303" pitchFamily="18" charset="0"/>
              </a:rPr>
              <a:t>  Proposed System</a:t>
            </a:r>
            <a:endParaRPr lang="en-US" dirty="0">
              <a:latin typeface="Baskerville Old Face" panose="02020602080505020303" pitchFamily="18" charset="0"/>
            </a:endParaRPr>
          </a:p>
        </p:txBody>
      </p:sp>
      <p:sp>
        <p:nvSpPr>
          <p:cNvPr id="5" name="Rectangle: Rounded Corners 4">
            <a:extLst>
              <a:ext uri="{FF2B5EF4-FFF2-40B4-BE49-F238E27FC236}">
                <a16:creationId xmlns="" xmlns:a16="http://schemas.microsoft.com/office/drawing/2014/main" id="{2BA9470D-D0C4-4373-A6E2-CA669A83A8AB}"/>
              </a:ext>
            </a:extLst>
          </p:cNvPr>
          <p:cNvSpPr/>
          <p:nvPr/>
        </p:nvSpPr>
        <p:spPr>
          <a:xfrm>
            <a:off x="4697815" y="1356715"/>
            <a:ext cx="2796363" cy="832344"/>
          </a:xfrm>
          <a:prstGeom prst="round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rPr>
              <a:t>GUI application</a:t>
            </a:r>
            <a:endParaRPr lang="en-US" sz="2400" dirty="0">
              <a:solidFill>
                <a:schemeClr val="tx1"/>
              </a:solidFill>
            </a:endParaRPr>
          </a:p>
        </p:txBody>
      </p:sp>
      <p:sp>
        <p:nvSpPr>
          <p:cNvPr id="7" name="Rectangle: Rounded Corners 6">
            <a:extLst>
              <a:ext uri="{FF2B5EF4-FFF2-40B4-BE49-F238E27FC236}">
                <a16:creationId xmlns="" xmlns:a16="http://schemas.microsoft.com/office/drawing/2014/main" id="{FC6F4912-E779-45CA-B51D-CFAED980699B}"/>
              </a:ext>
            </a:extLst>
          </p:cNvPr>
          <p:cNvSpPr/>
          <p:nvPr/>
        </p:nvSpPr>
        <p:spPr>
          <a:xfrm>
            <a:off x="396748" y="2577660"/>
            <a:ext cx="3517389" cy="3083212"/>
          </a:xfrm>
          <a:prstGeom prst="round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tx1"/>
                </a:solidFill>
              </a:rPr>
              <a:t>Audio To Text</a:t>
            </a:r>
          </a:p>
          <a:p>
            <a:pPr algn="ctr"/>
            <a:r>
              <a:rPr lang="en-IN" sz="2400" dirty="0">
                <a:solidFill>
                  <a:schemeClr val="tx1"/>
                </a:solidFill>
              </a:rPr>
              <a:t>(Wav to text file)</a:t>
            </a:r>
            <a:endParaRPr lang="en-US" sz="2400" dirty="0">
              <a:solidFill>
                <a:schemeClr val="tx1"/>
              </a:solidFill>
            </a:endParaRPr>
          </a:p>
        </p:txBody>
      </p:sp>
      <p:sp>
        <p:nvSpPr>
          <p:cNvPr id="10" name="Rectangle: Rounded Corners 9">
            <a:extLst>
              <a:ext uri="{FF2B5EF4-FFF2-40B4-BE49-F238E27FC236}">
                <a16:creationId xmlns="" xmlns:a16="http://schemas.microsoft.com/office/drawing/2014/main" id="{3A0F1581-AD9C-43DE-AF51-1185E3DF3FDB}"/>
              </a:ext>
            </a:extLst>
          </p:cNvPr>
          <p:cNvSpPr/>
          <p:nvPr/>
        </p:nvSpPr>
        <p:spPr>
          <a:xfrm>
            <a:off x="8188657" y="2577662"/>
            <a:ext cx="3564146" cy="3083210"/>
          </a:xfrm>
          <a:prstGeom prst="round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rPr>
              <a:t>Language Translator</a:t>
            </a:r>
          </a:p>
          <a:p>
            <a:pPr algn="ctr"/>
            <a:r>
              <a:rPr lang="en-IN" dirty="0">
                <a:solidFill>
                  <a:schemeClr val="tx1"/>
                </a:solidFill>
              </a:rPr>
              <a:t>(English to other language)</a:t>
            </a:r>
            <a:endParaRPr lang="en-US" dirty="0">
              <a:solidFill>
                <a:schemeClr val="tx1"/>
              </a:solidFill>
            </a:endParaRPr>
          </a:p>
        </p:txBody>
      </p:sp>
      <p:sp>
        <p:nvSpPr>
          <p:cNvPr id="11" name="Arrow: Down 10">
            <a:extLst>
              <a:ext uri="{FF2B5EF4-FFF2-40B4-BE49-F238E27FC236}">
                <a16:creationId xmlns="" xmlns:a16="http://schemas.microsoft.com/office/drawing/2014/main" id="{9D32D6D9-6E5C-4084-9C08-721ACF9B08FC}"/>
              </a:ext>
            </a:extLst>
          </p:cNvPr>
          <p:cNvSpPr/>
          <p:nvPr/>
        </p:nvSpPr>
        <p:spPr>
          <a:xfrm>
            <a:off x="5894608" y="2185934"/>
            <a:ext cx="402771" cy="391726"/>
          </a:xfrm>
          <a:prstGeom prst="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Bent-Up 17">
            <a:extLst>
              <a:ext uri="{FF2B5EF4-FFF2-40B4-BE49-F238E27FC236}">
                <a16:creationId xmlns="" xmlns:a16="http://schemas.microsoft.com/office/drawing/2014/main" id="{75FF1E6B-5D1E-481F-B104-29B911CA979E}"/>
              </a:ext>
            </a:extLst>
          </p:cNvPr>
          <p:cNvSpPr/>
          <p:nvPr/>
        </p:nvSpPr>
        <p:spPr>
          <a:xfrm rot="10800000">
            <a:off x="1872373" y="1630618"/>
            <a:ext cx="2796365" cy="916762"/>
          </a:xfrm>
          <a:prstGeom prst="bentUpArrow">
            <a:avLst/>
          </a:prstGeom>
          <a:solidFill>
            <a:srgbClr val="FFC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Bent-Up 18">
            <a:extLst>
              <a:ext uri="{FF2B5EF4-FFF2-40B4-BE49-F238E27FC236}">
                <a16:creationId xmlns="" xmlns:a16="http://schemas.microsoft.com/office/drawing/2014/main" id="{C2A320D0-38A9-4951-B556-53012674BA4F}"/>
              </a:ext>
            </a:extLst>
          </p:cNvPr>
          <p:cNvSpPr/>
          <p:nvPr/>
        </p:nvSpPr>
        <p:spPr>
          <a:xfrm rot="10800000" flipH="1">
            <a:off x="7523249" y="1630618"/>
            <a:ext cx="2796362" cy="929675"/>
          </a:xfrm>
          <a:prstGeom prst="bentUpArrow">
            <a:avLst>
              <a:gd name="adj1" fmla="val 25000"/>
              <a:gd name="adj2" fmla="val 25000"/>
              <a:gd name="adj3" fmla="val 28338"/>
            </a:avLst>
          </a:prstGeom>
          <a:solidFill>
            <a:srgbClr val="FFC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4"/>
          <a:stretch>
            <a:fillRect/>
          </a:stretch>
        </p:blipFill>
        <p:spPr>
          <a:xfrm>
            <a:off x="4446882" y="2577660"/>
            <a:ext cx="3298222" cy="3115326"/>
          </a:xfrm>
          <a:prstGeom prst="rect">
            <a:avLst/>
          </a:prstGeom>
        </p:spPr>
      </p:pic>
    </p:spTree>
    <p:extLst>
      <p:ext uri="{BB962C8B-B14F-4D97-AF65-F5344CB8AC3E}">
        <p14:creationId xmlns:p14="http://schemas.microsoft.com/office/powerpoint/2010/main" val="2597141134"/>
      </p:ext>
    </p:extLst>
  </p:cSld>
  <p:clrMapOvr>
    <a:masterClrMapping/>
  </p:clrMapOvr>
  <p:transition spd="slow">
    <p:cove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sharpenSoften amount="50000"/>
                    </a14:imgEffect>
                    <a14:imgEffect>
                      <a14:saturation sat="200000"/>
                    </a14:imgEffect>
                    <a14:imgEffect>
                      <a14:brightnessContrast bright="-20000" contrast="40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3" name="Content Placeholder 3">
            <a:extLst>
              <a:ext uri="{FF2B5EF4-FFF2-40B4-BE49-F238E27FC236}">
                <a16:creationId xmlns="" xmlns:a16="http://schemas.microsoft.com/office/drawing/2014/main" id="{E104920F-5FF9-4C63-A43E-A5F45A4F4085}"/>
              </a:ext>
            </a:extLst>
          </p:cNvPr>
          <p:cNvPicPr>
            <a:picLocks noChangeAspect="1"/>
          </p:cNvPicPr>
          <p:nvPr/>
        </p:nvPicPr>
        <p:blipFill rotWithShape="1">
          <a:blip r:embed="rId4">
            <a:extLst>
              <a:ext uri="{28A0092B-C50C-407E-A947-70E740481C1C}">
                <a14:useLocalDpi xmlns:a14="http://schemas.microsoft.com/office/drawing/2010/main" val="0"/>
              </a:ext>
            </a:extLst>
          </a:blip>
          <a:srcRect t="440" b="-1"/>
          <a:stretch/>
        </p:blipFill>
        <p:spPr>
          <a:xfrm>
            <a:off x="5803641" y="233265"/>
            <a:ext cx="6164425" cy="6391470"/>
          </a:xfrm>
          <a:prstGeom prst="rect">
            <a:avLst/>
          </a:prstGeom>
        </p:spPr>
      </p:pic>
      <p:sp>
        <p:nvSpPr>
          <p:cNvPr id="6" name="Title 1">
            <a:extLst>
              <a:ext uri="{FF2B5EF4-FFF2-40B4-BE49-F238E27FC236}">
                <a16:creationId xmlns="" xmlns:a16="http://schemas.microsoft.com/office/drawing/2014/main" id="{77E4EF9E-31F0-4490-8AA4-C0F2EE74C33D}"/>
              </a:ext>
            </a:extLst>
          </p:cNvPr>
          <p:cNvSpPr txBox="1">
            <a:spLocks/>
          </p:cNvSpPr>
          <p:nvPr/>
        </p:nvSpPr>
        <p:spPr>
          <a:xfrm>
            <a:off x="289248" y="818205"/>
            <a:ext cx="5234473" cy="795991"/>
          </a:xfrm>
          <a:prstGeom prst="rect">
            <a:avLst/>
          </a:prstGeom>
        </p:spPr>
        <p:txBody>
          <a:bodyPr>
            <a:normAutofit fontScale="97500"/>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IN" dirty="0"/>
              <a:t>App Home Page</a:t>
            </a:r>
          </a:p>
        </p:txBody>
      </p:sp>
      <p:sp>
        <p:nvSpPr>
          <p:cNvPr id="7" name="TextBox 6">
            <a:extLst>
              <a:ext uri="{FF2B5EF4-FFF2-40B4-BE49-F238E27FC236}">
                <a16:creationId xmlns="" xmlns:a16="http://schemas.microsoft.com/office/drawing/2014/main" id="{8B6EE8DD-AEAB-4287-89F1-CCBB0A0147F1}"/>
              </a:ext>
            </a:extLst>
          </p:cNvPr>
          <p:cNvSpPr txBox="1"/>
          <p:nvPr/>
        </p:nvSpPr>
        <p:spPr>
          <a:xfrm>
            <a:off x="1191115" y="2299370"/>
            <a:ext cx="3057099" cy="1908215"/>
          </a:xfrm>
          <a:prstGeom prst="rect">
            <a:avLst/>
          </a:prstGeom>
          <a:noFill/>
        </p:spPr>
        <p:txBody>
          <a:bodyPr wrap="square" rtlCol="0">
            <a:spAutoFit/>
          </a:bodyPr>
          <a:lstStyle/>
          <a:p>
            <a:pPr marL="285750" indent="-285750">
              <a:buFont typeface="Wingdings" panose="05000000000000000000" pitchFamily="2" charset="2"/>
              <a:buChar char="§"/>
            </a:pPr>
            <a:r>
              <a:rPr lang="en-IN" sz="2000" dirty="0">
                <a:solidFill>
                  <a:schemeClr val="accent2">
                    <a:lumMod val="75000"/>
                  </a:schemeClr>
                </a:solidFill>
              </a:rPr>
              <a:t>GUI Application of T&amp;A Processing System</a:t>
            </a:r>
          </a:p>
          <a:p>
            <a:endParaRPr lang="en-IN" dirty="0"/>
          </a:p>
          <a:p>
            <a:pPr marL="285750" indent="-285750">
              <a:buFont typeface="Wingdings" panose="05000000000000000000" pitchFamily="2" charset="2"/>
              <a:buChar char="§"/>
            </a:pPr>
            <a:r>
              <a:rPr lang="en-IN" sz="2000" dirty="0">
                <a:solidFill>
                  <a:schemeClr val="accent2">
                    <a:lumMod val="75000"/>
                  </a:schemeClr>
                </a:solidFill>
              </a:rPr>
              <a:t>Based on </a:t>
            </a:r>
            <a:r>
              <a:rPr lang="en-IN" sz="2000" dirty="0" err="1">
                <a:solidFill>
                  <a:schemeClr val="accent2">
                    <a:lumMod val="75000"/>
                  </a:schemeClr>
                </a:solidFill>
              </a:rPr>
              <a:t>Tkinter</a:t>
            </a:r>
            <a:r>
              <a:rPr lang="en-IN" sz="2000" dirty="0">
                <a:solidFill>
                  <a:schemeClr val="accent2">
                    <a:lumMod val="75000"/>
                  </a:schemeClr>
                </a:solidFill>
              </a:rPr>
              <a:t> Package</a:t>
            </a:r>
          </a:p>
        </p:txBody>
      </p:sp>
    </p:spTree>
    <p:extLst>
      <p:ext uri="{BB962C8B-B14F-4D97-AF65-F5344CB8AC3E}">
        <p14:creationId xmlns:p14="http://schemas.microsoft.com/office/powerpoint/2010/main" val="4087438121"/>
      </p:ext>
    </p:extLst>
  </p:cSld>
  <p:clrMapOvr>
    <a:masterClrMapping/>
  </p:clrMapOvr>
  <p:transition spd="slow">
    <p:cove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sharpenSoften amount="50000"/>
                    </a14:imgEffect>
                    <a14:imgEffect>
                      <a14:saturation sat="200000"/>
                    </a14:imgEffect>
                    <a14:imgEffect>
                      <a14:brightnessContrast bright="-20000" contrast="40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9CC44C07-B74B-43F4-8B8C-EFC3F5B33308}"/>
              </a:ext>
            </a:extLst>
          </p:cNvPr>
          <p:cNvPicPr>
            <a:picLocks noChangeAspect="1"/>
          </p:cNvPicPr>
          <p:nvPr/>
        </p:nvPicPr>
        <p:blipFill rotWithShape="1">
          <a:blip r:embed="rId4"/>
          <a:srcRect l="32066" t="21769" r="33419" b="9796"/>
          <a:stretch/>
        </p:blipFill>
        <p:spPr>
          <a:xfrm>
            <a:off x="6708710" y="237744"/>
            <a:ext cx="5240915" cy="6382512"/>
          </a:xfrm>
          <a:prstGeom prst="rect">
            <a:avLst/>
          </a:prstGeom>
        </p:spPr>
      </p:pic>
      <p:sp>
        <p:nvSpPr>
          <p:cNvPr id="4" name="Title 1">
            <a:extLst>
              <a:ext uri="{FF2B5EF4-FFF2-40B4-BE49-F238E27FC236}">
                <a16:creationId xmlns="" xmlns:a16="http://schemas.microsoft.com/office/drawing/2014/main" id="{8635CB08-191A-4D10-A328-70B8A69716C3}"/>
              </a:ext>
            </a:extLst>
          </p:cNvPr>
          <p:cNvSpPr txBox="1">
            <a:spLocks/>
          </p:cNvSpPr>
          <p:nvPr/>
        </p:nvSpPr>
        <p:spPr>
          <a:xfrm>
            <a:off x="465463" y="576306"/>
            <a:ext cx="4665260" cy="1022432"/>
          </a:xfrm>
          <a:prstGeom prst="rect">
            <a:avLst/>
          </a:prstGeom>
        </p:spPr>
        <p:txBody>
          <a:bodyPr>
            <a:normAutofit fontScale="77500" lnSpcReduction="20000"/>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IN" dirty="0" smtClean="0"/>
              <a:t>Speech-to-Text</a:t>
            </a:r>
          </a:p>
          <a:p>
            <a:r>
              <a:rPr lang="en-IN" sz="3000" dirty="0"/>
              <a:t> </a:t>
            </a:r>
            <a:r>
              <a:rPr lang="en-IN" sz="3100" dirty="0" smtClean="0"/>
              <a:t>Speech Recognition Module</a:t>
            </a:r>
            <a:endParaRPr lang="en-IN" sz="3100" dirty="0"/>
          </a:p>
        </p:txBody>
      </p:sp>
      <p:sp>
        <p:nvSpPr>
          <p:cNvPr id="6" name="TextBox 5">
            <a:extLst>
              <a:ext uri="{FF2B5EF4-FFF2-40B4-BE49-F238E27FC236}">
                <a16:creationId xmlns="" xmlns:a16="http://schemas.microsoft.com/office/drawing/2014/main" id="{972DCBB7-7286-43A8-88E1-9DBF4C6C0989}"/>
              </a:ext>
            </a:extLst>
          </p:cNvPr>
          <p:cNvSpPr txBox="1"/>
          <p:nvPr/>
        </p:nvSpPr>
        <p:spPr>
          <a:xfrm>
            <a:off x="441429" y="1988790"/>
            <a:ext cx="5654571" cy="3785652"/>
          </a:xfrm>
          <a:prstGeom prst="rect">
            <a:avLst/>
          </a:prstGeom>
          <a:noFill/>
        </p:spPr>
        <p:txBody>
          <a:bodyPr wrap="square" rtlCol="0">
            <a:spAutoFit/>
          </a:bodyPr>
          <a:lstStyle/>
          <a:p>
            <a:r>
              <a:rPr lang="en-IN" sz="1600" b="0" dirty="0">
                <a:effectLst/>
              </a:rPr>
              <a:t>def </a:t>
            </a:r>
            <a:r>
              <a:rPr lang="en-IN" sz="1600" b="0" dirty="0" err="1">
                <a:effectLst/>
              </a:rPr>
              <a:t>recog</a:t>
            </a:r>
            <a:r>
              <a:rPr lang="en-IN" sz="1600" b="0" dirty="0">
                <a:effectLst/>
              </a:rPr>
              <a:t>():</a:t>
            </a:r>
          </a:p>
          <a:p>
            <a:r>
              <a:rPr lang="en-IN" sz="1600" b="0" dirty="0">
                <a:effectLst/>
              </a:rPr>
              <a:t>         global text</a:t>
            </a:r>
          </a:p>
          <a:p>
            <a:r>
              <a:rPr lang="en-IN" sz="1600" b="0" dirty="0">
                <a:effectLst/>
              </a:rPr>
              <a:t>         r = </a:t>
            </a:r>
            <a:r>
              <a:rPr lang="en-IN" sz="1600" b="0" dirty="0" err="1">
                <a:effectLst/>
              </a:rPr>
              <a:t>sr.Recognizer</a:t>
            </a:r>
            <a:r>
              <a:rPr lang="en-IN" sz="1600" b="0" dirty="0">
                <a:effectLst/>
              </a:rPr>
              <a:t>()</a:t>
            </a:r>
          </a:p>
          <a:p>
            <a:r>
              <a:rPr lang="en-IN" sz="1600" b="0" dirty="0">
                <a:effectLst/>
              </a:rPr>
              <a:t>         with </a:t>
            </a:r>
            <a:r>
              <a:rPr lang="en-IN" sz="1600" b="0" dirty="0" err="1">
                <a:effectLst/>
              </a:rPr>
              <a:t>sr.Microphone</a:t>
            </a:r>
            <a:r>
              <a:rPr lang="en-IN" sz="1600" b="0" dirty="0">
                <a:effectLst/>
              </a:rPr>
              <a:t>() as source:</a:t>
            </a:r>
          </a:p>
          <a:p>
            <a:r>
              <a:rPr lang="en-IN" sz="1600" b="0" dirty="0">
                <a:effectLst/>
              </a:rPr>
              <a:t> 	       print('Speak Now: ')</a:t>
            </a:r>
          </a:p>
          <a:p>
            <a:r>
              <a:rPr lang="en-IN" sz="1600" b="0" dirty="0">
                <a:effectLst/>
              </a:rPr>
              <a:t>               </a:t>
            </a:r>
            <a:r>
              <a:rPr lang="en-IN" sz="1600" b="0" dirty="0" err="1">
                <a:effectLst/>
              </a:rPr>
              <a:t>showinfo</a:t>
            </a:r>
            <a:r>
              <a:rPr lang="en-IN" sz="1600" b="0" dirty="0">
                <a:effectLst/>
              </a:rPr>
              <a:t>("python </a:t>
            </a:r>
            <a:r>
              <a:rPr lang="en-IN" sz="1600" b="0" dirty="0" err="1">
                <a:effectLst/>
              </a:rPr>
              <a:t>says","Speak</a:t>
            </a:r>
            <a:r>
              <a:rPr lang="en-IN" sz="1600" b="0" dirty="0">
                <a:effectLst/>
              </a:rPr>
              <a:t> Now")</a:t>
            </a:r>
          </a:p>
          <a:p>
            <a:r>
              <a:rPr lang="en-IN" sz="1600" b="0" dirty="0">
                <a:effectLst/>
              </a:rPr>
              <a:t>               audio = </a:t>
            </a:r>
            <a:r>
              <a:rPr lang="en-IN" sz="1600" b="0" dirty="0" err="1">
                <a:effectLst/>
              </a:rPr>
              <a:t>r.listen</a:t>
            </a:r>
            <a:r>
              <a:rPr lang="en-IN" sz="1600" b="0" dirty="0">
                <a:effectLst/>
              </a:rPr>
              <a:t>(source)</a:t>
            </a:r>
          </a:p>
          <a:p>
            <a:r>
              <a:rPr lang="en-IN" sz="1600" b="0" dirty="0">
                <a:effectLst/>
              </a:rPr>
              <a:t>               print ('Recognition Done!')</a:t>
            </a:r>
          </a:p>
          <a:p>
            <a:r>
              <a:rPr lang="en-IN" sz="1600" b="0" dirty="0">
                <a:effectLst/>
              </a:rPr>
              <a:t>               </a:t>
            </a:r>
            <a:r>
              <a:rPr lang="en-IN" sz="1600" b="0" dirty="0" err="1">
                <a:effectLst/>
              </a:rPr>
              <a:t>showinfo</a:t>
            </a:r>
            <a:r>
              <a:rPr lang="en-IN" sz="1600" b="0" dirty="0">
                <a:effectLst/>
              </a:rPr>
              <a:t>("python says"," Recognition Done! ")</a:t>
            </a:r>
          </a:p>
          <a:p>
            <a:r>
              <a:rPr lang="en-US" sz="1600" b="0" dirty="0">
                <a:effectLst/>
              </a:rPr>
              <a:t>         try:</a:t>
            </a:r>
          </a:p>
          <a:p>
            <a:r>
              <a:rPr lang="en-US" sz="1600" b="0" dirty="0">
                <a:effectLst/>
              </a:rPr>
              <a:t>               text=</a:t>
            </a:r>
            <a:r>
              <a:rPr lang="en-US" sz="1600" b="0" dirty="0" err="1">
                <a:effectLst/>
              </a:rPr>
              <a:t>r.recognize_google</a:t>
            </a:r>
            <a:r>
              <a:rPr lang="en-US" sz="1600" b="0" dirty="0">
                <a:effectLst/>
              </a:rPr>
              <a:t>(audio)</a:t>
            </a:r>
          </a:p>
          <a:p>
            <a:r>
              <a:rPr lang="en-IN" sz="1600" b="0" dirty="0">
                <a:effectLst/>
              </a:rPr>
              <a:t>         except Exception:</a:t>
            </a:r>
          </a:p>
          <a:p>
            <a:r>
              <a:rPr lang="en-IN" sz="1600" b="0" dirty="0">
                <a:effectLst/>
              </a:rPr>
              <a:t>               print('Sorry...Run Again!')</a:t>
            </a:r>
          </a:p>
          <a:p>
            <a:endParaRPr lang="en-IN" sz="1600" b="0" dirty="0">
              <a:effectLst/>
              <a:latin typeface="+mj-lt"/>
            </a:endParaRPr>
          </a:p>
          <a:p>
            <a:endParaRPr lang="en-IN" sz="1600" dirty="0"/>
          </a:p>
        </p:txBody>
      </p:sp>
      <p:sp>
        <p:nvSpPr>
          <p:cNvPr id="7" name="Right Arrow 7">
            <a:extLst>
              <a:ext uri="{FF2B5EF4-FFF2-40B4-BE49-F238E27FC236}">
                <a16:creationId xmlns="" xmlns:a16="http://schemas.microsoft.com/office/drawing/2014/main" id="{A37903DE-B442-4736-B57B-990A0F31DFCD}"/>
              </a:ext>
            </a:extLst>
          </p:cNvPr>
          <p:cNvSpPr/>
          <p:nvPr/>
        </p:nvSpPr>
        <p:spPr>
          <a:xfrm>
            <a:off x="4525347" y="2572952"/>
            <a:ext cx="2222382" cy="6277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85967109"/>
      </p:ext>
    </p:extLst>
  </p:cSld>
  <p:clrMapOvr>
    <a:masterClrMapping/>
  </p:clrMapOvr>
  <p:transition spd="slow">
    <p:cove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sharpenSoften amount="50000"/>
                    </a14:imgEffect>
                    <a14:imgEffect>
                      <a14:saturation sat="200000"/>
                    </a14:imgEffect>
                    <a14:imgEffect>
                      <a14:brightnessContrast bright="-20000" contrast="40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 xmlns:a16="http://schemas.microsoft.com/office/drawing/2014/main" id="{7E9C55D1-E5CE-4C6D-801C-DFFDE80E2A8F}"/>
              </a:ext>
            </a:extLst>
          </p:cNvPr>
          <p:cNvSpPr txBox="1">
            <a:spLocks/>
          </p:cNvSpPr>
          <p:nvPr/>
        </p:nvSpPr>
        <p:spPr>
          <a:xfrm>
            <a:off x="357116" y="594360"/>
            <a:ext cx="4681182" cy="1143070"/>
          </a:xfrm>
          <a:prstGeom prst="rect">
            <a:avLst/>
          </a:prstGeom>
        </p:spPr>
        <p:txBody>
          <a:bodyPr>
            <a:normAutofit fontScale="90000"/>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IN" dirty="0"/>
              <a:t>Audio File to </a:t>
            </a:r>
            <a:r>
              <a:rPr lang="en-IN" dirty="0" smtClean="0"/>
              <a:t>Text</a:t>
            </a:r>
          </a:p>
          <a:p>
            <a:r>
              <a:rPr lang="en-IN" sz="3100" dirty="0" smtClean="0"/>
              <a:t> </a:t>
            </a:r>
            <a:r>
              <a:rPr lang="en-IN" sz="3100" dirty="0" err="1" smtClean="0"/>
              <a:t>PyAudio</a:t>
            </a:r>
            <a:r>
              <a:rPr lang="en-IN" sz="3100" dirty="0" smtClean="0"/>
              <a:t> Module</a:t>
            </a:r>
            <a:endParaRPr lang="en-IN" sz="3100" dirty="0"/>
          </a:p>
        </p:txBody>
      </p:sp>
      <p:pic>
        <p:nvPicPr>
          <p:cNvPr id="4" name="Picture 3">
            <a:extLst>
              <a:ext uri="{FF2B5EF4-FFF2-40B4-BE49-F238E27FC236}">
                <a16:creationId xmlns="" xmlns:a16="http://schemas.microsoft.com/office/drawing/2014/main" id="{3D30BB68-F4E5-45FC-B0FA-8FE17504C293}"/>
              </a:ext>
            </a:extLst>
          </p:cNvPr>
          <p:cNvPicPr>
            <a:picLocks noChangeAspect="1"/>
          </p:cNvPicPr>
          <p:nvPr/>
        </p:nvPicPr>
        <p:blipFill rotWithShape="1">
          <a:blip r:embed="rId4"/>
          <a:srcRect l="36381" t="21904" r="29056" b="9524"/>
          <a:stretch/>
        </p:blipFill>
        <p:spPr>
          <a:xfrm>
            <a:off x="6766829" y="237930"/>
            <a:ext cx="5234472" cy="6382139"/>
          </a:xfrm>
          <a:prstGeom prst="rect">
            <a:avLst/>
          </a:prstGeom>
        </p:spPr>
      </p:pic>
      <p:sp>
        <p:nvSpPr>
          <p:cNvPr id="6" name="TextBox 5">
            <a:extLst>
              <a:ext uri="{FF2B5EF4-FFF2-40B4-BE49-F238E27FC236}">
                <a16:creationId xmlns="" xmlns:a16="http://schemas.microsoft.com/office/drawing/2014/main" id="{8F57AA81-B82B-49AF-97A1-659CF32B67B7}"/>
              </a:ext>
            </a:extLst>
          </p:cNvPr>
          <p:cNvSpPr txBox="1"/>
          <p:nvPr/>
        </p:nvSpPr>
        <p:spPr>
          <a:xfrm>
            <a:off x="190699" y="1631027"/>
            <a:ext cx="7009658" cy="4539704"/>
          </a:xfrm>
          <a:prstGeom prst="rect">
            <a:avLst/>
          </a:prstGeom>
          <a:noFill/>
        </p:spPr>
        <p:txBody>
          <a:bodyPr wrap="square" rtlCol="0">
            <a:spAutoFit/>
          </a:bodyPr>
          <a:lstStyle/>
          <a:p>
            <a:r>
              <a:rPr lang="en-IN" sz="1600" b="0" dirty="0">
                <a:effectLst/>
              </a:rPr>
              <a:t>def </a:t>
            </a:r>
            <a:r>
              <a:rPr lang="en-IN" sz="1600" b="0" dirty="0" err="1">
                <a:effectLst/>
              </a:rPr>
              <a:t>selectf</a:t>
            </a:r>
            <a:r>
              <a:rPr lang="en-IN" sz="1600" b="0" dirty="0">
                <a:effectLst/>
              </a:rPr>
              <a:t>():</a:t>
            </a:r>
          </a:p>
          <a:p>
            <a:r>
              <a:rPr lang="en-IN" sz="1600" b="0" dirty="0">
                <a:effectLst/>
              </a:rPr>
              <a:t>        global </a:t>
            </a:r>
            <a:r>
              <a:rPr lang="en-IN" sz="1600" b="0" dirty="0" err="1">
                <a:effectLst/>
              </a:rPr>
              <a:t>filelocation</a:t>
            </a:r>
            <a:endParaRPr lang="en-IN" sz="1600" b="0" dirty="0">
              <a:effectLst/>
            </a:endParaRPr>
          </a:p>
          <a:p>
            <a:r>
              <a:rPr lang="en-IN" sz="1600" b="0" dirty="0">
                <a:effectLst/>
              </a:rPr>
              <a:t>        </a:t>
            </a:r>
            <a:r>
              <a:rPr lang="en-IN" sz="1600" b="0" dirty="0" err="1">
                <a:effectLst/>
              </a:rPr>
              <a:t>filelocation</a:t>
            </a:r>
            <a:r>
              <a:rPr lang="en-IN" sz="1600" b="0" dirty="0">
                <a:effectLst/>
              </a:rPr>
              <a:t> = </a:t>
            </a:r>
            <a:r>
              <a:rPr lang="en-IN" sz="1600" b="0" dirty="0" err="1">
                <a:effectLst/>
              </a:rPr>
              <a:t>askopenfilename</a:t>
            </a:r>
            <a:r>
              <a:rPr lang="en-IN" sz="1600" b="0" dirty="0">
                <a:effectLst/>
              </a:rPr>
              <a:t>()</a:t>
            </a:r>
          </a:p>
          <a:p>
            <a:r>
              <a:rPr lang="en-IN" sz="1600" b="0" dirty="0">
                <a:effectLst/>
              </a:rPr>
              <a:t>        f=open(</a:t>
            </a:r>
            <a:r>
              <a:rPr lang="en-IN" sz="1600" b="0" dirty="0" err="1">
                <a:effectLst/>
              </a:rPr>
              <a:t>filelocation</a:t>
            </a:r>
            <a:r>
              <a:rPr lang="en-IN" sz="1600" b="0" dirty="0">
                <a:effectLst/>
              </a:rPr>
              <a:t>, "rt")</a:t>
            </a:r>
          </a:p>
          <a:p>
            <a:r>
              <a:rPr lang="en-IN" sz="1600" b="0" dirty="0">
                <a:effectLst/>
              </a:rPr>
              <a:t>        global text</a:t>
            </a:r>
          </a:p>
          <a:p>
            <a:r>
              <a:rPr lang="en-IN" sz="1600" b="0" dirty="0">
                <a:effectLst/>
              </a:rPr>
              <a:t>        r = </a:t>
            </a:r>
            <a:r>
              <a:rPr lang="en-IN" sz="1600" b="0" dirty="0" err="1">
                <a:effectLst/>
              </a:rPr>
              <a:t>sr.Recognizer</a:t>
            </a:r>
            <a:r>
              <a:rPr lang="en-IN" sz="1600" b="0" dirty="0">
                <a:effectLst/>
              </a:rPr>
              <a:t>()</a:t>
            </a:r>
          </a:p>
          <a:p>
            <a:r>
              <a:rPr lang="en-IN" sz="1600" b="0" dirty="0">
                <a:effectLst/>
              </a:rPr>
              <a:t>        with </a:t>
            </a:r>
            <a:r>
              <a:rPr lang="en-IN" sz="1600" b="0" dirty="0" err="1">
                <a:effectLst/>
              </a:rPr>
              <a:t>sr.AudioFile</a:t>
            </a:r>
            <a:r>
              <a:rPr lang="en-IN" sz="1600" b="0" dirty="0">
                <a:effectLst/>
              </a:rPr>
              <a:t>(</a:t>
            </a:r>
            <a:r>
              <a:rPr lang="en-IN" sz="1600" b="0" dirty="0" err="1">
                <a:effectLst/>
              </a:rPr>
              <a:t>filelocation</a:t>
            </a:r>
            <a:r>
              <a:rPr lang="en-IN" sz="1600" b="0" dirty="0">
                <a:effectLst/>
              </a:rPr>
              <a:t>) as source:</a:t>
            </a:r>
          </a:p>
          <a:p>
            <a:r>
              <a:rPr lang="en-IN" sz="1600" b="0" dirty="0">
                <a:effectLst/>
              </a:rPr>
              <a:t>         audio = </a:t>
            </a:r>
            <a:r>
              <a:rPr lang="en-IN" sz="1600" b="0" dirty="0" err="1">
                <a:effectLst/>
              </a:rPr>
              <a:t>r.listen</a:t>
            </a:r>
            <a:r>
              <a:rPr lang="en-IN" sz="1600" b="0" dirty="0">
                <a:effectLst/>
              </a:rPr>
              <a:t>(source)</a:t>
            </a:r>
          </a:p>
          <a:p>
            <a:r>
              <a:rPr lang="en-IN" sz="1600" b="0" dirty="0">
                <a:effectLst/>
              </a:rPr>
              <a:t>        print('File Recognizing...')</a:t>
            </a:r>
          </a:p>
          <a:p>
            <a:r>
              <a:rPr lang="en-IN" sz="1600" b="0" dirty="0">
                <a:effectLst/>
              </a:rPr>
              <a:t>        </a:t>
            </a:r>
            <a:r>
              <a:rPr lang="en-IN" sz="1600" b="0" dirty="0" err="1">
                <a:effectLst/>
              </a:rPr>
              <a:t>showinfo</a:t>
            </a:r>
            <a:r>
              <a:rPr lang="en-IN" sz="1600" b="0" dirty="0">
                <a:effectLst/>
              </a:rPr>
              <a:t>("python says"," File Recognizing......\n Please Wait!!")</a:t>
            </a:r>
          </a:p>
          <a:p>
            <a:r>
              <a:rPr lang="en-IN" sz="1600" b="0" dirty="0">
                <a:effectLst/>
              </a:rPr>
              <a:t>        try:</a:t>
            </a:r>
          </a:p>
          <a:p>
            <a:r>
              <a:rPr lang="en-IN" sz="1600" b="0" dirty="0">
                <a:effectLst/>
              </a:rPr>
              <a:t>             text = </a:t>
            </a:r>
            <a:r>
              <a:rPr lang="en-IN" sz="1600" b="0" dirty="0" err="1">
                <a:effectLst/>
              </a:rPr>
              <a:t>r.recognize_google</a:t>
            </a:r>
            <a:r>
              <a:rPr lang="en-IN" sz="1600" b="0" dirty="0">
                <a:effectLst/>
              </a:rPr>
              <a:t>(audio)</a:t>
            </a:r>
          </a:p>
          <a:p>
            <a:r>
              <a:rPr lang="en-IN" sz="1600" b="0" dirty="0">
                <a:effectLst/>
              </a:rPr>
              <a:t>             print ('Recognition Done!')</a:t>
            </a:r>
          </a:p>
          <a:p>
            <a:r>
              <a:rPr lang="en-IN" sz="1600" b="0" dirty="0">
                <a:effectLst/>
              </a:rPr>
              <a:t>             </a:t>
            </a:r>
            <a:r>
              <a:rPr lang="en-IN" sz="1600" b="0" dirty="0" err="1">
                <a:effectLst/>
              </a:rPr>
              <a:t>showinfo</a:t>
            </a:r>
            <a:r>
              <a:rPr lang="en-IN" sz="1600" b="0" dirty="0">
                <a:effectLst/>
              </a:rPr>
              <a:t>("python says"," Recognition Done! ")</a:t>
            </a:r>
          </a:p>
          <a:p>
            <a:r>
              <a:rPr lang="en-IN" sz="1600" b="0" dirty="0">
                <a:effectLst/>
              </a:rPr>
              <a:t>        except:</a:t>
            </a:r>
          </a:p>
          <a:p>
            <a:r>
              <a:rPr lang="en-IN" sz="1600" b="0" dirty="0">
                <a:effectLst/>
              </a:rPr>
              <a:t>             print('You Have Selected Wrong File!')</a:t>
            </a:r>
          </a:p>
          <a:p>
            <a:r>
              <a:rPr lang="en-IN" sz="1600" b="0" dirty="0">
                <a:effectLst/>
              </a:rPr>
              <a:t>             </a:t>
            </a:r>
            <a:r>
              <a:rPr lang="en-IN" sz="1600" b="0" dirty="0" err="1">
                <a:effectLst/>
              </a:rPr>
              <a:t>showinfo</a:t>
            </a:r>
            <a:r>
              <a:rPr lang="en-IN" sz="1600" b="0" dirty="0">
                <a:effectLst/>
              </a:rPr>
              <a:t>("python says"," You Have Selected Wrong File! ")</a:t>
            </a:r>
          </a:p>
          <a:p>
            <a:endParaRPr lang="en-IN" sz="1700" dirty="0"/>
          </a:p>
        </p:txBody>
      </p:sp>
      <p:sp>
        <p:nvSpPr>
          <p:cNvPr id="7" name="Right Arrow 5">
            <a:extLst>
              <a:ext uri="{FF2B5EF4-FFF2-40B4-BE49-F238E27FC236}">
                <a16:creationId xmlns="" xmlns:a16="http://schemas.microsoft.com/office/drawing/2014/main" id="{D37A8251-17AE-4C3A-88EF-34802CB28632}"/>
              </a:ext>
            </a:extLst>
          </p:cNvPr>
          <p:cNvSpPr/>
          <p:nvPr/>
        </p:nvSpPr>
        <p:spPr>
          <a:xfrm>
            <a:off x="4304660" y="1953858"/>
            <a:ext cx="2462924" cy="6005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625072978"/>
      </p:ext>
    </p:extLst>
  </p:cSld>
  <p:clrMapOvr>
    <a:masterClrMapping/>
  </p:clrMapOvr>
  <p:transition spd="slow">
    <p:cov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sharpenSoften amount="50000"/>
                    </a14:imgEffect>
                    <a14:imgEffect>
                      <a14:saturation sat="200000"/>
                    </a14:imgEffect>
                    <a14:imgEffect>
                      <a14:brightnessContrast bright="-20000" contrast="40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2A76505B-6734-491E-AE88-71CD6DF3E4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46034" y="233265"/>
            <a:ext cx="5217819" cy="6391469"/>
          </a:xfrm>
          <a:prstGeom prst="rect">
            <a:avLst/>
          </a:prstGeom>
        </p:spPr>
      </p:pic>
      <p:sp>
        <p:nvSpPr>
          <p:cNvPr id="4" name="Title 1">
            <a:extLst>
              <a:ext uri="{FF2B5EF4-FFF2-40B4-BE49-F238E27FC236}">
                <a16:creationId xmlns="" xmlns:a16="http://schemas.microsoft.com/office/drawing/2014/main" id="{981A7A8C-CB8C-42E6-989E-94A0DEE27660}"/>
              </a:ext>
            </a:extLst>
          </p:cNvPr>
          <p:cNvSpPr txBox="1">
            <a:spLocks/>
          </p:cNvSpPr>
          <p:nvPr/>
        </p:nvSpPr>
        <p:spPr>
          <a:xfrm>
            <a:off x="381488" y="580889"/>
            <a:ext cx="4665260" cy="852126"/>
          </a:xfrm>
          <a:prstGeom prst="rect">
            <a:avLst/>
          </a:prstGeom>
        </p:spPr>
        <p:txBody>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IN" dirty="0" smtClean="0"/>
              <a:t>Text-to-Speech</a:t>
            </a:r>
          </a:p>
          <a:p>
            <a:r>
              <a:rPr lang="en-IN" sz="2800" dirty="0" smtClean="0"/>
              <a:t> Pyttsx3 Module</a:t>
            </a:r>
          </a:p>
          <a:p>
            <a:endParaRPr lang="en-IN" sz="2800" dirty="0" smtClean="0"/>
          </a:p>
          <a:p>
            <a:endParaRPr lang="en-IN" dirty="0"/>
          </a:p>
        </p:txBody>
      </p:sp>
      <p:sp>
        <p:nvSpPr>
          <p:cNvPr id="6" name="TextBox 5">
            <a:extLst>
              <a:ext uri="{FF2B5EF4-FFF2-40B4-BE49-F238E27FC236}">
                <a16:creationId xmlns="" xmlns:a16="http://schemas.microsoft.com/office/drawing/2014/main" id="{B8D32D80-7645-4159-832F-A2BFB0706DB1}"/>
              </a:ext>
            </a:extLst>
          </p:cNvPr>
          <p:cNvSpPr txBox="1"/>
          <p:nvPr/>
        </p:nvSpPr>
        <p:spPr>
          <a:xfrm>
            <a:off x="648269" y="1858164"/>
            <a:ext cx="4503761" cy="2800767"/>
          </a:xfrm>
          <a:prstGeom prst="rect">
            <a:avLst/>
          </a:prstGeom>
          <a:noFill/>
        </p:spPr>
        <p:txBody>
          <a:bodyPr wrap="square" rtlCol="0">
            <a:spAutoFit/>
          </a:bodyPr>
          <a:lstStyle/>
          <a:p>
            <a:r>
              <a:rPr lang="en-IN" sz="1600" dirty="0" err="1"/>
              <a:t>def</a:t>
            </a:r>
            <a:r>
              <a:rPr lang="en-IN" sz="1600" dirty="0"/>
              <a:t> speak():</a:t>
            </a:r>
          </a:p>
          <a:p>
            <a:r>
              <a:rPr lang="en-IN" sz="1600" dirty="0"/>
              <a:t>        print(v)</a:t>
            </a:r>
          </a:p>
          <a:p>
            <a:r>
              <a:rPr lang="en-IN" sz="1600" dirty="0"/>
              <a:t>        engine = pyttsx3.init("sapi5")</a:t>
            </a:r>
          </a:p>
          <a:p>
            <a:r>
              <a:rPr lang="en-IN" sz="1600" dirty="0"/>
              <a:t>        voices = </a:t>
            </a:r>
            <a:r>
              <a:rPr lang="en-IN" sz="1600" dirty="0" err="1"/>
              <a:t>engine.getProperty</a:t>
            </a:r>
            <a:r>
              <a:rPr lang="en-IN" sz="1600" dirty="0"/>
              <a:t>('voices')</a:t>
            </a:r>
          </a:p>
          <a:p>
            <a:r>
              <a:rPr lang="en-IN" sz="1600" dirty="0"/>
              <a:t>        </a:t>
            </a:r>
            <a:r>
              <a:rPr lang="en-IN" sz="1600" dirty="0" err="1"/>
              <a:t>engine.setProperty</a:t>
            </a:r>
            <a:r>
              <a:rPr lang="en-IN" sz="1600" dirty="0"/>
              <a:t>('voice', voices[0].id)</a:t>
            </a:r>
          </a:p>
          <a:p>
            <a:r>
              <a:rPr lang="en-IN" sz="1600" dirty="0"/>
              <a:t>        </a:t>
            </a:r>
            <a:r>
              <a:rPr lang="en-IN" sz="1600" dirty="0" err="1"/>
              <a:t>audio_string</a:t>
            </a:r>
            <a:r>
              <a:rPr lang="en-IN" sz="1600" dirty="0"/>
              <a:t> = </a:t>
            </a:r>
            <a:r>
              <a:rPr lang="en-IN" sz="1600" dirty="0" err="1"/>
              <a:t>text.get</a:t>
            </a:r>
            <a:r>
              <a:rPr lang="en-IN" sz="1600" dirty="0"/>
              <a:t>(1.0,END)</a:t>
            </a:r>
          </a:p>
          <a:p>
            <a:r>
              <a:rPr lang="en-IN" sz="1600" dirty="0"/>
              <a:t>        </a:t>
            </a:r>
            <a:r>
              <a:rPr lang="en-IN" sz="1600" dirty="0" err="1"/>
              <a:t>engine.setProperty</a:t>
            </a:r>
            <a:r>
              <a:rPr lang="en-IN" sz="1600" dirty="0"/>
              <a:t>('rate',</a:t>
            </a:r>
            <a:r>
              <a:rPr lang="en-IN" sz="1600" dirty="0" err="1"/>
              <a:t>int</a:t>
            </a:r>
            <a:r>
              <a:rPr lang="en-IN" sz="1600" dirty="0"/>
              <a:t>(v))</a:t>
            </a:r>
          </a:p>
          <a:p>
            <a:r>
              <a:rPr lang="en-IN" sz="1600" dirty="0"/>
              <a:t>        </a:t>
            </a:r>
            <a:r>
              <a:rPr lang="en-IN" sz="1600" dirty="0" err="1"/>
              <a:t>engine.say</a:t>
            </a:r>
            <a:r>
              <a:rPr lang="en-IN" sz="1600" dirty="0"/>
              <a:t>(</a:t>
            </a:r>
            <a:r>
              <a:rPr lang="en-IN" sz="1600" dirty="0" err="1"/>
              <a:t>audio_string</a:t>
            </a:r>
            <a:r>
              <a:rPr lang="en-IN" sz="1600" dirty="0"/>
              <a:t>)</a:t>
            </a:r>
          </a:p>
          <a:p>
            <a:r>
              <a:rPr lang="en-IN" sz="1600" dirty="0"/>
              <a:t>        </a:t>
            </a:r>
            <a:r>
              <a:rPr lang="en-IN" sz="1600" dirty="0" err="1"/>
              <a:t>engine.runAndWait</a:t>
            </a:r>
            <a:r>
              <a:rPr lang="en-IN" sz="1600" dirty="0"/>
              <a:t>()</a:t>
            </a:r>
          </a:p>
          <a:p>
            <a:r>
              <a:rPr lang="en-IN" sz="1600" dirty="0"/>
              <a:t>        </a:t>
            </a:r>
            <a:r>
              <a:rPr lang="en-IN" sz="1600" dirty="0" err="1"/>
              <a:t>engine.stop</a:t>
            </a:r>
            <a:r>
              <a:rPr lang="en-IN" sz="1600" dirty="0"/>
              <a:t>()</a:t>
            </a:r>
          </a:p>
          <a:p>
            <a:endParaRPr lang="en-IN" sz="1600" dirty="0"/>
          </a:p>
        </p:txBody>
      </p:sp>
      <p:sp>
        <p:nvSpPr>
          <p:cNvPr id="7" name="Right Arrow 7">
            <a:extLst>
              <a:ext uri="{FF2B5EF4-FFF2-40B4-BE49-F238E27FC236}">
                <a16:creationId xmlns="" xmlns:a16="http://schemas.microsoft.com/office/drawing/2014/main" id="{5445A96E-E3CF-4ED6-98E0-89F45A87FE13}"/>
              </a:ext>
            </a:extLst>
          </p:cNvPr>
          <p:cNvSpPr/>
          <p:nvPr/>
        </p:nvSpPr>
        <p:spPr>
          <a:xfrm>
            <a:off x="4489481" y="1603321"/>
            <a:ext cx="2788473" cy="6277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347247592"/>
      </p:ext>
    </p:extLst>
  </p:cSld>
  <p:clrMapOvr>
    <a:masterClrMapping/>
  </p:clrMapOvr>
  <p:transition spd="slow">
    <p:cove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sharpenSoften amount="50000"/>
                    </a14:imgEffect>
                    <a14:imgEffect>
                      <a14:saturation sat="200000"/>
                    </a14:imgEffect>
                    <a14:imgEffect>
                      <a14:brightnessContrast bright="-20000" contrast="40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3" name="Content Placeholder 3">
            <a:extLst>
              <a:ext uri="{FF2B5EF4-FFF2-40B4-BE49-F238E27FC236}">
                <a16:creationId xmlns="" xmlns:a16="http://schemas.microsoft.com/office/drawing/2014/main" id="{22694791-29A5-4E5C-9BBC-D9ED26F3D520}"/>
              </a:ext>
            </a:extLst>
          </p:cNvPr>
          <p:cNvPicPr>
            <a:picLocks noChangeAspect="1"/>
          </p:cNvPicPr>
          <p:nvPr/>
        </p:nvPicPr>
        <p:blipFill rotWithShape="1">
          <a:blip r:embed="rId4">
            <a:extLst>
              <a:ext uri="{28A0092B-C50C-407E-A947-70E740481C1C}">
                <a14:useLocalDpi xmlns:a14="http://schemas.microsoft.com/office/drawing/2010/main" val="0"/>
              </a:ext>
            </a:extLst>
          </a:blip>
          <a:srcRect t="301" r="1390" b="-1"/>
          <a:stretch/>
        </p:blipFill>
        <p:spPr>
          <a:xfrm>
            <a:off x="6666434" y="237930"/>
            <a:ext cx="5295411" cy="6382139"/>
          </a:xfrm>
          <a:prstGeom prst="rect">
            <a:avLst/>
          </a:prstGeom>
        </p:spPr>
      </p:pic>
      <p:sp>
        <p:nvSpPr>
          <p:cNvPr id="4" name="Right Arrow 5">
            <a:extLst>
              <a:ext uri="{FF2B5EF4-FFF2-40B4-BE49-F238E27FC236}">
                <a16:creationId xmlns="" xmlns:a16="http://schemas.microsoft.com/office/drawing/2014/main" id="{C2982C9C-7EE7-4E80-8EC9-91224AAFE385}"/>
              </a:ext>
            </a:extLst>
          </p:cNvPr>
          <p:cNvSpPr/>
          <p:nvPr/>
        </p:nvSpPr>
        <p:spPr>
          <a:xfrm>
            <a:off x="4203510" y="2047164"/>
            <a:ext cx="2462924" cy="6005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 xmlns:a16="http://schemas.microsoft.com/office/drawing/2014/main" id="{3473B34D-6E1E-4800-B870-EF74D04F38DB}"/>
              </a:ext>
            </a:extLst>
          </p:cNvPr>
          <p:cNvSpPr txBox="1"/>
          <p:nvPr/>
        </p:nvSpPr>
        <p:spPr>
          <a:xfrm>
            <a:off x="641443" y="2142698"/>
            <a:ext cx="5677470" cy="2693045"/>
          </a:xfrm>
          <a:prstGeom prst="rect">
            <a:avLst/>
          </a:prstGeom>
          <a:noFill/>
        </p:spPr>
        <p:txBody>
          <a:bodyPr wrap="square" rtlCol="0">
            <a:spAutoFit/>
          </a:bodyPr>
          <a:lstStyle/>
          <a:p>
            <a:r>
              <a:rPr lang="en-IN" sz="1700" dirty="0"/>
              <a:t>try:</a:t>
            </a:r>
          </a:p>
          <a:p>
            <a:r>
              <a:rPr lang="en-IN" sz="1700" dirty="0"/>
              <a:t>    f=open(</a:t>
            </a:r>
            <a:r>
              <a:rPr lang="en-IN" sz="1700" dirty="0" err="1"/>
              <a:t>filelocation</a:t>
            </a:r>
            <a:r>
              <a:rPr lang="en-IN" sz="1700" dirty="0"/>
              <a:t>, "</a:t>
            </a:r>
            <a:r>
              <a:rPr lang="en-IN" sz="1700" dirty="0" err="1"/>
              <a:t>rt</a:t>
            </a:r>
            <a:r>
              <a:rPr lang="en-IN" sz="1700" dirty="0"/>
              <a:t>")</a:t>
            </a:r>
          </a:p>
          <a:p>
            <a:r>
              <a:rPr lang="en-IN" sz="1700" dirty="0"/>
              <a:t>    x=</a:t>
            </a:r>
            <a:r>
              <a:rPr lang="en-IN" sz="1700" dirty="0" err="1"/>
              <a:t>f.read</a:t>
            </a:r>
            <a:r>
              <a:rPr lang="en-IN" sz="1700" dirty="0"/>
              <a:t>()</a:t>
            </a:r>
          </a:p>
          <a:p>
            <a:r>
              <a:rPr lang="en-IN" sz="1700" dirty="0"/>
              <a:t>except:</a:t>
            </a:r>
          </a:p>
          <a:p>
            <a:r>
              <a:rPr lang="en-IN" sz="1700" dirty="0"/>
              <a:t>    print("Please select .txt file</a:t>
            </a:r>
            <a:r>
              <a:rPr lang="en-IN" sz="1700" dirty="0" smtClean="0"/>
              <a:t>!!")</a:t>
            </a:r>
          </a:p>
          <a:p>
            <a:r>
              <a:rPr lang="en-IN" sz="1600" dirty="0" err="1"/>
              <a:t>var</a:t>
            </a:r>
            <a:r>
              <a:rPr lang="en-IN" sz="1600" dirty="0"/>
              <a:t> = </a:t>
            </a:r>
            <a:r>
              <a:rPr lang="en-IN" sz="1600" dirty="0" err="1"/>
              <a:t>namevalue.get</a:t>
            </a:r>
            <a:r>
              <a:rPr lang="en-IN" sz="1600" dirty="0" smtClean="0"/>
              <a:t>()</a:t>
            </a:r>
            <a:endParaRPr lang="en-IN" sz="1700" dirty="0"/>
          </a:p>
          <a:p>
            <a:r>
              <a:rPr lang="en-IN" sz="1700" dirty="0" err="1"/>
              <a:t>myobj</a:t>
            </a:r>
            <a:r>
              <a:rPr lang="en-IN" sz="1700" dirty="0"/>
              <a:t> = </a:t>
            </a:r>
            <a:r>
              <a:rPr lang="en-IN" sz="1700" dirty="0" err="1"/>
              <a:t>gTTS</a:t>
            </a:r>
            <a:r>
              <a:rPr lang="en-IN" sz="1700" dirty="0"/>
              <a:t>(text=x, </a:t>
            </a:r>
            <a:r>
              <a:rPr lang="en-IN" sz="1600" dirty="0" err="1" smtClean="0"/>
              <a:t>lang</a:t>
            </a:r>
            <a:r>
              <a:rPr lang="en-IN" sz="1600" dirty="0" smtClean="0"/>
              <a:t>=</a:t>
            </a:r>
            <a:r>
              <a:rPr lang="en-IN" sz="1600" dirty="0" err="1" smtClean="0"/>
              <a:t>var</a:t>
            </a:r>
            <a:r>
              <a:rPr lang="en-IN" sz="1700" dirty="0" smtClean="0"/>
              <a:t>, slow=False</a:t>
            </a:r>
            <a:r>
              <a:rPr lang="en-IN" sz="1700" dirty="0"/>
              <a:t>, </a:t>
            </a:r>
            <a:r>
              <a:rPr lang="en-IN" sz="1700" dirty="0" err="1"/>
              <a:t>tld</a:t>
            </a:r>
            <a:r>
              <a:rPr lang="en-IN" sz="1700" dirty="0"/>
              <a:t>='com')</a:t>
            </a:r>
          </a:p>
          <a:p>
            <a:r>
              <a:rPr lang="en-IN" sz="1700" dirty="0" err="1"/>
              <a:t>myobj.save</a:t>
            </a:r>
            <a:r>
              <a:rPr lang="en-IN" sz="1700" dirty="0"/>
              <a:t>("filename.mp3")</a:t>
            </a:r>
          </a:p>
          <a:p>
            <a:r>
              <a:rPr lang="en-IN" sz="1700" dirty="0" err="1"/>
              <a:t>f.close</a:t>
            </a:r>
            <a:r>
              <a:rPr lang="en-IN" sz="1700" dirty="0"/>
              <a:t>()  </a:t>
            </a:r>
          </a:p>
          <a:p>
            <a:r>
              <a:rPr lang="en-IN" sz="1700" dirty="0" err="1"/>
              <a:t>playsound</a:t>
            </a:r>
            <a:r>
              <a:rPr lang="en-IN" sz="1700" dirty="0"/>
              <a:t>("filename.mp3")</a:t>
            </a:r>
          </a:p>
        </p:txBody>
      </p:sp>
      <p:sp>
        <p:nvSpPr>
          <p:cNvPr id="7" name="Title 1">
            <a:extLst>
              <a:ext uri="{FF2B5EF4-FFF2-40B4-BE49-F238E27FC236}">
                <a16:creationId xmlns="" xmlns:a16="http://schemas.microsoft.com/office/drawing/2014/main" id="{416E3911-7AA2-428A-A54F-759004A482A7}"/>
              </a:ext>
            </a:extLst>
          </p:cNvPr>
          <p:cNvSpPr txBox="1">
            <a:spLocks/>
          </p:cNvSpPr>
          <p:nvPr/>
        </p:nvSpPr>
        <p:spPr>
          <a:xfrm>
            <a:off x="458266" y="768941"/>
            <a:ext cx="5067300" cy="863152"/>
          </a:xfrm>
          <a:prstGeom prst="rect">
            <a:avLst/>
          </a:prstGeom>
        </p:spPr>
        <p:txBody>
          <a:bodyPr>
            <a:normAutofit fontScale="75000" lnSpcReduction="20000"/>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IN" sz="5800" dirty="0"/>
              <a:t>Text File to </a:t>
            </a:r>
            <a:r>
              <a:rPr lang="en-IN" sz="5800" dirty="0" smtClean="0"/>
              <a:t>Audio</a:t>
            </a:r>
          </a:p>
          <a:p>
            <a:r>
              <a:rPr lang="en-IN" sz="3400" dirty="0" smtClean="0"/>
              <a:t> </a:t>
            </a:r>
            <a:r>
              <a:rPr lang="en-IN" sz="3400" dirty="0" err="1" smtClean="0"/>
              <a:t>gTTS</a:t>
            </a:r>
            <a:r>
              <a:rPr lang="en-IN" sz="3400" dirty="0" smtClean="0"/>
              <a:t> Module</a:t>
            </a:r>
            <a:endParaRPr lang="en-IN" sz="3400" dirty="0"/>
          </a:p>
        </p:txBody>
      </p:sp>
    </p:spTree>
    <p:extLst>
      <p:ext uri="{BB962C8B-B14F-4D97-AF65-F5344CB8AC3E}">
        <p14:creationId xmlns:p14="http://schemas.microsoft.com/office/powerpoint/2010/main" val="2203221649"/>
      </p:ext>
    </p:extLst>
  </p:cSld>
  <p:clrMapOvr>
    <a:masterClrMapping/>
  </p:clrMapOvr>
  <p:transition spd="slow">
    <p:cove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sharpenSoften amount="50000"/>
                    </a14:imgEffect>
                    <a14:imgEffect>
                      <a14:saturation sat="200000"/>
                    </a14:imgEffect>
                    <a14:imgEffect>
                      <a14:brightnessContrast bright="-20000" contrast="40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8F5C08F0-6BC3-408A-9F12-AB32DF2E2678}"/>
              </a:ext>
            </a:extLst>
          </p:cNvPr>
          <p:cNvSpPr txBox="1"/>
          <p:nvPr/>
        </p:nvSpPr>
        <p:spPr>
          <a:xfrm>
            <a:off x="233917" y="2875002"/>
            <a:ext cx="11706446" cy="1446550"/>
          </a:xfrm>
          <a:prstGeom prst="rect">
            <a:avLst/>
          </a:prstGeom>
          <a:noFill/>
        </p:spPr>
        <p:txBody>
          <a:bodyPr wrap="square" anchor="ctr">
            <a:spAutoFit/>
          </a:bodyPr>
          <a:lstStyle/>
          <a:p>
            <a:pPr algn="ctr"/>
            <a:r>
              <a:rPr lang="en-IN" sz="6000">
                <a:ln w="0"/>
                <a:solidFill>
                  <a:schemeClr val="tx1">
                    <a:lumMod val="75000"/>
                    <a:lumOff val="25000"/>
                  </a:schemeClr>
                </a:solidFill>
                <a:effectLst>
                  <a:outerShdw blurRad="38100" dist="25400" dir="5400000" algn="ctr" rotWithShape="0">
                    <a:srgbClr val="6E747A">
                      <a:alpha val="43000"/>
                    </a:srgbClr>
                  </a:outerShdw>
                </a:effectLst>
                <a:latin typeface="Algerian" panose="04020705040A02060702" pitchFamily="82" charset="0"/>
              </a:rPr>
              <a:t>!</a:t>
            </a:r>
            <a:r>
              <a:rPr lang="en-IN" sz="7200">
                <a:ln w="0"/>
                <a:solidFill>
                  <a:schemeClr val="tx1">
                    <a:lumMod val="75000"/>
                    <a:lumOff val="25000"/>
                  </a:schemeClr>
                </a:solidFill>
                <a:effectLst>
                  <a:outerShdw blurRad="38100" dist="25400" dir="5400000" algn="ctr" rotWithShape="0">
                    <a:srgbClr val="6E747A">
                      <a:alpha val="43000"/>
                    </a:srgbClr>
                  </a:outerShdw>
                </a:effectLst>
                <a:latin typeface="Algerian" panose="04020705040A02060702" pitchFamily="82" charset="0"/>
              </a:rPr>
              <a:t>!</a:t>
            </a:r>
            <a:r>
              <a:rPr lang="en-IN" sz="8800">
                <a:ln w="0"/>
                <a:solidFill>
                  <a:schemeClr val="tx1">
                    <a:lumMod val="75000"/>
                    <a:lumOff val="25000"/>
                  </a:schemeClr>
                </a:solidFill>
                <a:effectLst>
                  <a:outerShdw blurRad="38100" dist="25400" dir="5400000" algn="ctr" rotWithShape="0">
                    <a:srgbClr val="6E747A">
                      <a:alpha val="43000"/>
                    </a:srgbClr>
                  </a:outerShdw>
                </a:effectLst>
                <a:latin typeface="Algerian" panose="04020705040A02060702" pitchFamily="82" charset="0"/>
              </a:rPr>
              <a:t>!Thank You!</a:t>
            </a:r>
            <a:r>
              <a:rPr lang="en-IN" sz="7200">
                <a:ln w="0"/>
                <a:solidFill>
                  <a:schemeClr val="tx1">
                    <a:lumMod val="75000"/>
                    <a:lumOff val="25000"/>
                  </a:schemeClr>
                </a:solidFill>
                <a:effectLst>
                  <a:outerShdw blurRad="38100" dist="25400" dir="5400000" algn="ctr" rotWithShape="0">
                    <a:srgbClr val="6E747A">
                      <a:alpha val="43000"/>
                    </a:srgbClr>
                  </a:outerShdw>
                </a:effectLst>
                <a:latin typeface="Algerian" panose="04020705040A02060702" pitchFamily="82" charset="0"/>
              </a:rPr>
              <a:t>!</a:t>
            </a:r>
            <a:r>
              <a:rPr lang="en-IN" sz="6000">
                <a:ln w="0"/>
                <a:solidFill>
                  <a:schemeClr val="tx1">
                    <a:lumMod val="75000"/>
                    <a:lumOff val="25000"/>
                  </a:schemeClr>
                </a:solidFill>
                <a:effectLst>
                  <a:outerShdw blurRad="38100" dist="25400" dir="5400000" algn="ctr" rotWithShape="0">
                    <a:srgbClr val="6E747A">
                      <a:alpha val="43000"/>
                    </a:srgbClr>
                  </a:outerShdw>
                </a:effectLst>
                <a:latin typeface="Algerian" panose="04020705040A02060702" pitchFamily="82" charset="0"/>
              </a:rPr>
              <a:t>!</a:t>
            </a:r>
            <a:endParaRPr lang="en-US" sz="7200">
              <a:ln w="0"/>
              <a:solidFill>
                <a:schemeClr val="tx1">
                  <a:lumMod val="75000"/>
                  <a:lumOff val="25000"/>
                </a:schemeClr>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629656868"/>
      </p:ext>
    </p:extLst>
  </p:cSld>
  <p:clrMapOvr>
    <a:masterClrMapping/>
  </p:clrMapOvr>
  <p:transition spd="slow">
    <p:cover/>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8CC0DF8-A3C6-4F0C-AAB6-327115DBBECF}">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C1B96DA-D61E-4352-8013-F432E69A2633}">
  <ds:schemaRefs>
    <ds:schemaRef ds:uri="http://schemas.microsoft.com/sharepoint/v3/contenttype/forms"/>
  </ds:schemaRefs>
</ds:datastoreItem>
</file>

<file path=customXml/itemProps3.xml><?xml version="1.0" encoding="utf-8"?>
<ds:datastoreItem xmlns:ds="http://schemas.openxmlformats.org/officeDocument/2006/customXml" ds:itemID="{8728D249-1983-451D-8451-059C0BA5C7BA}">
  <ds:schemaRefs>
    <ds:schemaRef ds:uri="http://www.w3.org/XML/1998/namespace"/>
    <ds:schemaRef ds:uri="http://schemas.microsoft.com/office/2006/documentManagement/types"/>
    <ds:schemaRef ds:uri="http://purl.org/dc/terms/"/>
    <ds:schemaRef ds:uri="71af3243-3dd4-4a8d-8c0d-dd76da1f02a5"/>
    <ds:schemaRef ds:uri="http://purl.org/dc/dcmitype/"/>
    <ds:schemaRef ds:uri="http://schemas.microsoft.com/office/2006/metadata/properties"/>
    <ds:schemaRef ds:uri="http://purl.org/dc/elements/1.1/"/>
    <ds:schemaRef ds:uri="http://schemas.microsoft.com/office/infopath/2007/PartnerControls"/>
    <ds:schemaRef ds:uri="http://schemas.openxmlformats.org/package/2006/metadata/core-properties"/>
    <ds:schemaRef ds:uri="16c05727-aa75-4e4a-9b5f-8a80a1165891"/>
  </ds:schemaRefs>
</ds:datastoreItem>
</file>

<file path=docProps/app.xml><?xml version="1.0" encoding="utf-8"?>
<Properties xmlns="http://schemas.openxmlformats.org/officeDocument/2006/extended-properties" xmlns:vt="http://schemas.openxmlformats.org/officeDocument/2006/docPropsVTypes">
  <Template>Savon design</Template>
  <TotalTime>296</TotalTime>
  <Words>199</Words>
  <Application>Microsoft Office PowerPoint</Application>
  <PresentationFormat>Widescreen</PresentationFormat>
  <Paragraphs>81</Paragraphs>
  <Slides>9</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Algerian</vt:lpstr>
      <vt:lpstr>Arial</vt:lpstr>
      <vt:lpstr>Bahnschrift SemiLight SemiConde</vt:lpstr>
      <vt:lpstr>Baskerville Old Face</vt:lpstr>
      <vt:lpstr>Calibri</vt:lpstr>
      <vt:lpstr>Century Gothic</vt:lpstr>
      <vt:lpstr>Copperplate Gothic Bold</vt:lpstr>
      <vt:lpstr>Garamond</vt:lpstr>
      <vt:lpstr>Times New Roman</vt:lpstr>
      <vt:lpstr>Wingdings</vt:lpstr>
      <vt:lpstr>Savon</vt:lpstr>
      <vt:lpstr>PowerPoint Presentation</vt:lpstr>
      <vt:lpstr>   Introduction</vt:lpstr>
      <vt:lpstr>  Proposed System</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rahul patil</dc:creator>
  <cp:lastModifiedBy>Administrator</cp:lastModifiedBy>
  <cp:revision>25</cp:revision>
  <dcterms:created xsi:type="dcterms:W3CDTF">2021-02-23T04:08:37Z</dcterms:created>
  <dcterms:modified xsi:type="dcterms:W3CDTF">2021-04-02T13:08:37Z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